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5"/>
  </p:notesMasterIdLst>
  <p:sldIdLst>
    <p:sldId id="256" r:id="rId2"/>
    <p:sldId id="259" r:id="rId3"/>
    <p:sldId id="257" r:id="rId4"/>
    <p:sldId id="269" r:id="rId5"/>
    <p:sldId id="267" r:id="rId6"/>
    <p:sldId id="263" r:id="rId7"/>
    <p:sldId id="271" r:id="rId8"/>
    <p:sldId id="268" r:id="rId9"/>
    <p:sldId id="265" r:id="rId10"/>
    <p:sldId id="272" r:id="rId11"/>
    <p:sldId id="270" r:id="rId12"/>
    <p:sldId id="273" r:id="rId13"/>
    <p:sldId id="258" r:id="rId14"/>
  </p:sldIdLst>
  <p:sldSz cx="12192000" cy="6858000"/>
  <p:notesSz cx="6858000" cy="9144000"/>
  <p:embeddedFontLst>
    <p:embeddedFont>
      <p:font typeface="Yu Gothic UI Semibold" panose="020B0700000000000000" pitchFamily="34" charset="-128"/>
      <p:bold r:id="rId16"/>
    </p:embeddedFont>
    <p:embeddedFont>
      <p:font typeface="맑은 고딕" panose="020B0503020000020004" pitchFamily="50" charset="-127"/>
      <p:regular r:id="rId17"/>
      <p:bold r:id="rId1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1E6C4"/>
    <a:srgbClr val="F2E8AC"/>
    <a:srgbClr val="F7F0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43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지윤" userId="a53ba4fcbf4a885b" providerId="LiveId" clId="{65F5A18E-76B0-4006-B76D-5B4CA4A2A2EF}"/>
    <pc:docChg chg="modSld">
      <pc:chgData name="지윤" userId="a53ba4fcbf4a885b" providerId="LiveId" clId="{65F5A18E-76B0-4006-B76D-5B4CA4A2A2EF}" dt="2022-01-28T05:07:00.490" v="11" actId="732"/>
      <pc:docMkLst>
        <pc:docMk/>
      </pc:docMkLst>
      <pc:sldChg chg="addSp modSp mod">
        <pc:chgData name="지윤" userId="a53ba4fcbf4a885b" providerId="LiveId" clId="{65F5A18E-76B0-4006-B76D-5B4CA4A2A2EF}" dt="2022-01-28T05:07:00.490" v="11" actId="732"/>
        <pc:sldMkLst>
          <pc:docMk/>
          <pc:sldMk cId="563682965" sldId="259"/>
        </pc:sldMkLst>
        <pc:picChg chg="add mod modCrop">
          <ac:chgData name="지윤" userId="a53ba4fcbf4a885b" providerId="LiveId" clId="{65F5A18E-76B0-4006-B76D-5B4CA4A2A2EF}" dt="2022-01-28T05:07:00.490" v="11" actId="732"/>
          <ac:picMkLst>
            <pc:docMk/>
            <pc:sldMk cId="563682965" sldId="259"/>
            <ac:picMk id="5" creationId="{47543CAF-4683-48E7-B81B-C899C180B244}"/>
          </ac:picMkLst>
        </pc:picChg>
        <pc:picChg chg="add mod modCrop">
          <ac:chgData name="지윤" userId="a53ba4fcbf4a885b" providerId="LiveId" clId="{65F5A18E-76B0-4006-B76D-5B4CA4A2A2EF}" dt="2022-01-28T05:06:42.298" v="8" actId="732"/>
          <ac:picMkLst>
            <pc:docMk/>
            <pc:sldMk cId="563682965" sldId="259"/>
            <ac:picMk id="6" creationId="{52479CCF-C285-4C74-9ADC-841826D45ADD}"/>
          </ac:picMkLst>
        </pc:picChg>
      </pc:sldChg>
    </pc:docChg>
  </pc:docChgLst>
  <pc:docChgLst>
    <pc:chgData name="지윤" userId="a53ba4fcbf4a885b" providerId="LiveId" clId="{ABA92F0D-1604-4ABD-87AD-33ECE3264877}"/>
    <pc:docChg chg="undo custSel addSld delSld modSld">
      <pc:chgData name="지윤" userId="a53ba4fcbf4a885b" providerId="LiveId" clId="{ABA92F0D-1604-4ABD-87AD-33ECE3264877}" dt="2022-01-28T05:02:24.556" v="1001" actId="1038"/>
      <pc:docMkLst>
        <pc:docMk/>
      </pc:docMkLst>
      <pc:sldChg chg="modSp mod">
        <pc:chgData name="지윤" userId="a53ba4fcbf4a885b" providerId="LiveId" clId="{ABA92F0D-1604-4ABD-87AD-33ECE3264877}" dt="2022-01-28T04:48:50.969" v="520" actId="1038"/>
        <pc:sldMkLst>
          <pc:docMk/>
          <pc:sldMk cId="2406104702" sldId="256"/>
        </pc:sldMkLst>
        <pc:spChg chg="mod">
          <ac:chgData name="지윤" userId="a53ba4fcbf4a885b" providerId="LiveId" clId="{ABA92F0D-1604-4ABD-87AD-33ECE3264877}" dt="2022-01-28T04:48:50.969" v="520" actId="1038"/>
          <ac:spMkLst>
            <pc:docMk/>
            <pc:sldMk cId="2406104702" sldId="256"/>
            <ac:spMk id="6" creationId="{24874777-755A-416C-8A26-3083AB1ADF1A}"/>
          </ac:spMkLst>
        </pc:spChg>
      </pc:sldChg>
      <pc:sldChg chg="addSp delSp modSp mod">
        <pc:chgData name="지윤" userId="a53ba4fcbf4a885b" providerId="LiveId" clId="{ABA92F0D-1604-4ABD-87AD-33ECE3264877}" dt="2022-01-28T04:58:58.562" v="775"/>
        <pc:sldMkLst>
          <pc:docMk/>
          <pc:sldMk cId="3336584882" sldId="257"/>
        </pc:sldMkLst>
        <pc:spChg chg="mod">
          <ac:chgData name="지윤" userId="a53ba4fcbf4a885b" providerId="LiveId" clId="{ABA92F0D-1604-4ABD-87AD-33ECE3264877}" dt="2022-01-28T04:58:58.562" v="775"/>
          <ac:spMkLst>
            <pc:docMk/>
            <pc:sldMk cId="3336584882" sldId="257"/>
            <ac:spMk id="3" creationId="{37EC1B4E-BBF2-404B-A4B3-5309A7D3BC21}"/>
          </ac:spMkLst>
        </pc:spChg>
        <pc:picChg chg="add mod modCrop">
          <ac:chgData name="지윤" userId="a53ba4fcbf4a885b" providerId="LiveId" clId="{ABA92F0D-1604-4ABD-87AD-33ECE3264877}" dt="2022-01-28T04:43:29.601" v="318" actId="732"/>
          <ac:picMkLst>
            <pc:docMk/>
            <pc:sldMk cId="3336584882" sldId="257"/>
            <ac:picMk id="5" creationId="{28552C7C-DB88-4ADF-BF2A-58CDD8E31173}"/>
          </ac:picMkLst>
        </pc:picChg>
        <pc:picChg chg="add del mod modCrop">
          <ac:chgData name="지윤" userId="a53ba4fcbf4a885b" providerId="LiveId" clId="{ABA92F0D-1604-4ABD-87AD-33ECE3264877}" dt="2022-01-28T04:58:16.530" v="753" actId="478"/>
          <ac:picMkLst>
            <pc:docMk/>
            <pc:sldMk cId="3336584882" sldId="257"/>
            <ac:picMk id="8" creationId="{2CD02726-9144-4E81-9FB3-F627B29F6970}"/>
          </ac:picMkLst>
        </pc:picChg>
        <pc:cxnChg chg="add mod">
          <ac:chgData name="지윤" userId="a53ba4fcbf4a885b" providerId="LiveId" clId="{ABA92F0D-1604-4ABD-87AD-33ECE3264877}" dt="2022-01-28T04:48:26.466" v="477" actId="1037"/>
          <ac:cxnSpMkLst>
            <pc:docMk/>
            <pc:sldMk cId="3336584882" sldId="257"/>
            <ac:cxnSpMk id="7" creationId="{B1C11DA0-2502-41E9-8A63-8184CD14636C}"/>
          </ac:cxnSpMkLst>
        </pc:cxnChg>
      </pc:sldChg>
      <pc:sldChg chg="del">
        <pc:chgData name="지윤" userId="a53ba4fcbf4a885b" providerId="LiveId" clId="{ABA92F0D-1604-4ABD-87AD-33ECE3264877}" dt="2022-01-28T04:41:29.424" v="302" actId="47"/>
        <pc:sldMkLst>
          <pc:docMk/>
          <pc:sldMk cId="4143895499" sldId="260"/>
        </pc:sldMkLst>
      </pc:sldChg>
      <pc:sldChg chg="addSp delSp modSp mod">
        <pc:chgData name="지윤" userId="a53ba4fcbf4a885b" providerId="LiveId" clId="{ABA92F0D-1604-4ABD-87AD-33ECE3264877}" dt="2022-01-28T05:02:24.556" v="1001" actId="1038"/>
        <pc:sldMkLst>
          <pc:docMk/>
          <pc:sldMk cId="2100441067" sldId="261"/>
        </pc:sldMkLst>
        <pc:spChg chg="del">
          <ac:chgData name="지윤" userId="a53ba4fcbf4a885b" providerId="LiveId" clId="{ABA92F0D-1604-4ABD-87AD-33ECE3264877}" dt="2022-01-28T04:55:02.501" v="536" actId="478"/>
          <ac:spMkLst>
            <pc:docMk/>
            <pc:sldMk cId="2100441067" sldId="261"/>
            <ac:spMk id="3" creationId="{37EC1B4E-BBF2-404B-A4B3-5309A7D3BC21}"/>
          </ac:spMkLst>
        </pc:spChg>
        <pc:spChg chg="add mod">
          <ac:chgData name="지윤" userId="a53ba4fcbf4a885b" providerId="LiveId" clId="{ABA92F0D-1604-4ABD-87AD-33ECE3264877}" dt="2022-01-28T05:01:59.871" v="951" actId="1037"/>
          <ac:spMkLst>
            <pc:docMk/>
            <pc:sldMk cId="2100441067" sldId="261"/>
            <ac:spMk id="5" creationId="{1BD4DA80-033C-4A93-8099-F4938BA7733D}"/>
          </ac:spMkLst>
        </pc:spChg>
        <pc:spChg chg="add del mod">
          <ac:chgData name="지윤" userId="a53ba4fcbf4a885b" providerId="LiveId" clId="{ABA92F0D-1604-4ABD-87AD-33ECE3264877}" dt="2022-01-28T05:00:24.262" v="810" actId="478"/>
          <ac:spMkLst>
            <pc:docMk/>
            <pc:sldMk cId="2100441067" sldId="261"/>
            <ac:spMk id="6" creationId="{6DED3CF9-A95A-4DDD-B0B9-CE5CABF45250}"/>
          </ac:spMkLst>
        </pc:spChg>
        <pc:spChg chg="add del mod">
          <ac:chgData name="지윤" userId="a53ba4fcbf4a885b" providerId="LiveId" clId="{ABA92F0D-1604-4ABD-87AD-33ECE3264877}" dt="2022-01-28T05:00:24.648" v="811" actId="478"/>
          <ac:spMkLst>
            <pc:docMk/>
            <pc:sldMk cId="2100441067" sldId="261"/>
            <ac:spMk id="7" creationId="{4A1A8F6D-B93B-4769-BF8C-383E20C7CAA7}"/>
          </ac:spMkLst>
        </pc:spChg>
        <pc:spChg chg="add mod">
          <ac:chgData name="지윤" userId="a53ba4fcbf4a885b" providerId="LiveId" clId="{ABA92F0D-1604-4ABD-87AD-33ECE3264877}" dt="2022-01-28T05:01:59.871" v="951" actId="1037"/>
          <ac:spMkLst>
            <pc:docMk/>
            <pc:sldMk cId="2100441067" sldId="261"/>
            <ac:spMk id="8" creationId="{19B526F7-EC2C-4A94-A253-CEEFB2AB2D31}"/>
          </ac:spMkLst>
        </pc:spChg>
        <pc:spChg chg="add mod">
          <ac:chgData name="지윤" userId="a53ba4fcbf4a885b" providerId="LiveId" clId="{ABA92F0D-1604-4ABD-87AD-33ECE3264877}" dt="2022-01-28T05:01:59.871" v="951" actId="1037"/>
          <ac:spMkLst>
            <pc:docMk/>
            <pc:sldMk cId="2100441067" sldId="261"/>
            <ac:spMk id="9" creationId="{BB713BF9-E71D-4673-9777-153E1CE819F8}"/>
          </ac:spMkLst>
        </pc:spChg>
        <pc:spChg chg="add mod">
          <ac:chgData name="지윤" userId="a53ba4fcbf4a885b" providerId="LiveId" clId="{ABA92F0D-1604-4ABD-87AD-33ECE3264877}" dt="2022-01-28T05:01:59.871" v="951" actId="1037"/>
          <ac:spMkLst>
            <pc:docMk/>
            <pc:sldMk cId="2100441067" sldId="261"/>
            <ac:spMk id="10" creationId="{503238F1-7B6B-4A43-9B52-2DDB86455C5C}"/>
          </ac:spMkLst>
        </pc:spChg>
        <pc:spChg chg="add mod">
          <ac:chgData name="지윤" userId="a53ba4fcbf4a885b" providerId="LiveId" clId="{ABA92F0D-1604-4ABD-87AD-33ECE3264877}" dt="2022-01-28T05:01:59.871" v="951" actId="1037"/>
          <ac:spMkLst>
            <pc:docMk/>
            <pc:sldMk cId="2100441067" sldId="261"/>
            <ac:spMk id="11" creationId="{33BF5966-31A7-4085-845A-60014F538762}"/>
          </ac:spMkLst>
        </pc:spChg>
        <pc:spChg chg="add mod">
          <ac:chgData name="지윤" userId="a53ba4fcbf4a885b" providerId="LiveId" clId="{ABA92F0D-1604-4ABD-87AD-33ECE3264877}" dt="2022-01-28T05:02:09.404" v="979" actId="1035"/>
          <ac:spMkLst>
            <pc:docMk/>
            <pc:sldMk cId="2100441067" sldId="261"/>
            <ac:spMk id="12" creationId="{A2CA04CD-EE32-41C5-9D44-619BADC4E826}"/>
          </ac:spMkLst>
        </pc:spChg>
        <pc:spChg chg="add mod">
          <ac:chgData name="지윤" userId="a53ba4fcbf4a885b" providerId="LiveId" clId="{ABA92F0D-1604-4ABD-87AD-33ECE3264877}" dt="2022-01-28T05:02:21.574" v="997" actId="1038"/>
          <ac:spMkLst>
            <pc:docMk/>
            <pc:sldMk cId="2100441067" sldId="261"/>
            <ac:spMk id="13" creationId="{03D2D1EB-8558-4F3E-BE28-2E8BE89F0BFD}"/>
          </ac:spMkLst>
        </pc:spChg>
        <pc:spChg chg="add mod">
          <ac:chgData name="지윤" userId="a53ba4fcbf4a885b" providerId="LiveId" clId="{ABA92F0D-1604-4ABD-87AD-33ECE3264877}" dt="2022-01-28T05:02:24.556" v="1001" actId="1038"/>
          <ac:spMkLst>
            <pc:docMk/>
            <pc:sldMk cId="2100441067" sldId="261"/>
            <ac:spMk id="14" creationId="{81A2963A-274E-43D6-B023-239DBE3EDE46}"/>
          </ac:spMkLst>
        </pc:spChg>
        <pc:cxnChg chg="add mod">
          <ac:chgData name="지윤" userId="a53ba4fcbf4a885b" providerId="LiveId" clId="{ABA92F0D-1604-4ABD-87AD-33ECE3264877}" dt="2022-01-28T04:48:35.611" v="479"/>
          <ac:cxnSpMkLst>
            <pc:docMk/>
            <pc:sldMk cId="2100441067" sldId="261"/>
            <ac:cxnSpMk id="4" creationId="{A6474402-73E0-4EE2-8CAC-6B051C45B5D7}"/>
          </ac:cxnSpMkLst>
        </pc:cxnChg>
      </pc:sldChg>
      <pc:sldChg chg="addSp delSp modSp del mod">
        <pc:chgData name="지윤" userId="a53ba4fcbf4a885b" providerId="LiveId" clId="{ABA92F0D-1604-4ABD-87AD-33ECE3264877}" dt="2022-01-28T04:57:14.244" v="738" actId="47"/>
        <pc:sldMkLst>
          <pc:docMk/>
          <pc:sldMk cId="3357959642" sldId="262"/>
        </pc:sldMkLst>
        <pc:spChg chg="del">
          <ac:chgData name="지윤" userId="a53ba4fcbf4a885b" providerId="LiveId" clId="{ABA92F0D-1604-4ABD-87AD-33ECE3264877}" dt="2022-01-28T04:49:31.272" v="523" actId="1957"/>
          <ac:spMkLst>
            <pc:docMk/>
            <pc:sldMk cId="3357959642" sldId="262"/>
            <ac:spMk id="3" creationId="{37EC1B4E-BBF2-404B-A4B3-5309A7D3BC21}"/>
          </ac:spMkLst>
        </pc:spChg>
        <pc:spChg chg="add mod">
          <ac:chgData name="지윤" userId="a53ba4fcbf4a885b" providerId="LiveId" clId="{ABA92F0D-1604-4ABD-87AD-33ECE3264877}" dt="2022-01-28T04:56:43.727" v="732" actId="1076"/>
          <ac:spMkLst>
            <pc:docMk/>
            <pc:sldMk cId="3357959642" sldId="262"/>
            <ac:spMk id="8" creationId="{1A79A69C-48A1-464B-B455-AB0BD27037C9}"/>
          </ac:spMkLst>
        </pc:spChg>
        <pc:graphicFrameChg chg="add mod">
          <ac:chgData name="지윤" userId="a53ba4fcbf4a885b" providerId="LiveId" clId="{ABA92F0D-1604-4ABD-87AD-33ECE3264877}" dt="2022-01-28T04:56:35.602" v="730"/>
          <ac:graphicFrameMkLst>
            <pc:docMk/>
            <pc:sldMk cId="3357959642" sldId="262"/>
            <ac:graphicFrameMk id="7" creationId="{56C5247A-B023-4BD8-965F-C3F1AE004AE5}"/>
          </ac:graphicFrameMkLst>
        </pc:graphicFrameChg>
        <pc:cxnChg chg="add mod">
          <ac:chgData name="지윤" userId="a53ba4fcbf4a885b" providerId="LiveId" clId="{ABA92F0D-1604-4ABD-87AD-33ECE3264877}" dt="2022-01-28T04:48:36.669" v="480"/>
          <ac:cxnSpMkLst>
            <pc:docMk/>
            <pc:sldMk cId="3357959642" sldId="262"/>
            <ac:cxnSpMk id="4" creationId="{7A383797-1BA5-4C45-BEFC-E90204460E89}"/>
          </ac:cxnSpMkLst>
        </pc:cxnChg>
      </pc:sldChg>
      <pc:sldChg chg="addSp delSp modSp add mod">
        <pc:chgData name="지윤" userId="a53ba4fcbf4a885b" providerId="LiveId" clId="{ABA92F0D-1604-4ABD-87AD-33ECE3264877}" dt="2022-01-28T04:59:16.968" v="790" actId="732"/>
        <pc:sldMkLst>
          <pc:docMk/>
          <pc:sldMk cId="3393763185" sldId="263"/>
        </pc:sldMkLst>
        <pc:spChg chg="mod">
          <ac:chgData name="지윤" userId="a53ba4fcbf4a885b" providerId="LiveId" clId="{ABA92F0D-1604-4ABD-87AD-33ECE3264877}" dt="2022-01-28T04:41:31.765" v="304" actId="20577"/>
          <ac:spMkLst>
            <pc:docMk/>
            <pc:sldMk cId="3393763185" sldId="263"/>
            <ac:spMk id="2" creationId="{503DF54F-228D-447E-BF75-0ED585D2A065}"/>
          </ac:spMkLst>
        </pc:spChg>
        <pc:spChg chg="mod">
          <ac:chgData name="지윤" userId="a53ba4fcbf4a885b" providerId="LiveId" clId="{ABA92F0D-1604-4ABD-87AD-33ECE3264877}" dt="2022-01-28T04:59:07.824" v="788"/>
          <ac:spMkLst>
            <pc:docMk/>
            <pc:sldMk cId="3393763185" sldId="263"/>
            <ac:spMk id="3" creationId="{37EC1B4E-BBF2-404B-A4B3-5309A7D3BC21}"/>
          </ac:spMkLst>
        </pc:spChg>
        <pc:picChg chg="del">
          <ac:chgData name="지윤" userId="a53ba4fcbf4a885b" providerId="LiveId" clId="{ABA92F0D-1604-4ABD-87AD-33ECE3264877}" dt="2022-01-28T04:42:18.803" v="305" actId="478"/>
          <ac:picMkLst>
            <pc:docMk/>
            <pc:sldMk cId="3393763185" sldId="263"/>
            <ac:picMk id="5" creationId="{28552C7C-DB88-4ADF-BF2A-58CDD8E31173}"/>
          </ac:picMkLst>
        </pc:picChg>
        <pc:picChg chg="add mod modCrop">
          <ac:chgData name="지윤" userId="a53ba4fcbf4a885b" providerId="LiveId" clId="{ABA92F0D-1604-4ABD-87AD-33ECE3264877}" dt="2022-01-28T04:59:16.968" v="790" actId="732"/>
          <ac:picMkLst>
            <pc:docMk/>
            <pc:sldMk cId="3393763185" sldId="263"/>
            <ac:picMk id="6" creationId="{FDB5DCCC-A55B-4FAE-A5B0-D0F989A8014A}"/>
          </ac:picMkLst>
        </pc:picChg>
        <pc:cxnChg chg="add mod">
          <ac:chgData name="지윤" userId="a53ba4fcbf4a885b" providerId="LiveId" clId="{ABA92F0D-1604-4ABD-87AD-33ECE3264877}" dt="2022-01-28T04:48:30.123" v="478"/>
          <ac:cxnSpMkLst>
            <pc:docMk/>
            <pc:sldMk cId="3393763185" sldId="263"/>
            <ac:cxnSpMk id="7" creationId="{241E7426-DFA6-4D42-9DBA-C0C48399EA60}"/>
          </ac:cxnSpMkLst>
        </pc:cxnChg>
      </pc:sldChg>
      <pc:sldChg chg="addSp delSp modSp add mod">
        <pc:chgData name="지윤" userId="a53ba4fcbf4a885b" providerId="LiveId" clId="{ABA92F0D-1604-4ABD-87AD-33ECE3264877}" dt="2022-01-28T04:47:56.239" v="459" actId="1038"/>
        <pc:sldMkLst>
          <pc:docMk/>
          <pc:sldMk cId="3262393635" sldId="264"/>
        </pc:sldMkLst>
        <pc:spChg chg="mod">
          <ac:chgData name="지윤" userId="a53ba4fcbf4a885b" providerId="LiveId" clId="{ABA92F0D-1604-4ABD-87AD-33ECE3264877}" dt="2022-01-28T04:44:25.631" v="344" actId="122"/>
          <ac:spMkLst>
            <pc:docMk/>
            <pc:sldMk cId="3262393635" sldId="264"/>
            <ac:spMk id="2" creationId="{503DF54F-228D-447E-BF75-0ED585D2A065}"/>
          </ac:spMkLst>
        </pc:spChg>
        <pc:spChg chg="del">
          <ac:chgData name="지윤" userId="a53ba4fcbf4a885b" providerId="LiveId" clId="{ABA92F0D-1604-4ABD-87AD-33ECE3264877}" dt="2022-01-28T04:44:17.684" v="342" actId="478"/>
          <ac:spMkLst>
            <pc:docMk/>
            <pc:sldMk cId="3262393635" sldId="264"/>
            <ac:spMk id="3" creationId="{37EC1B4E-BBF2-404B-A4B3-5309A7D3BC21}"/>
          </ac:spMkLst>
        </pc:spChg>
        <pc:spChg chg="mod">
          <ac:chgData name="지윤" userId="a53ba4fcbf4a885b" providerId="LiveId" clId="{ABA92F0D-1604-4ABD-87AD-33ECE3264877}" dt="2022-01-28T04:44:21.304" v="343" actId="1076"/>
          <ac:spMkLst>
            <pc:docMk/>
            <pc:sldMk cId="3262393635" sldId="264"/>
            <ac:spMk id="4" creationId="{7A4D9674-685D-4B6D-88AF-3DA4F4606CF6}"/>
          </ac:spMkLst>
        </pc:spChg>
        <pc:spChg chg="add del mod">
          <ac:chgData name="지윤" userId="a53ba4fcbf4a885b" providerId="LiveId" clId="{ABA92F0D-1604-4ABD-87AD-33ECE3264877}" dt="2022-01-28T04:45:21.807" v="371" actId="478"/>
          <ac:spMkLst>
            <pc:docMk/>
            <pc:sldMk cId="3262393635" sldId="264"/>
            <ac:spMk id="6" creationId="{4D7E24B1-7BFC-4B35-87A8-441DC14056D5}"/>
          </ac:spMkLst>
        </pc:spChg>
        <pc:spChg chg="add del mod">
          <ac:chgData name="지윤" userId="a53ba4fcbf4a885b" providerId="LiveId" clId="{ABA92F0D-1604-4ABD-87AD-33ECE3264877}" dt="2022-01-28T04:45:24.496" v="372" actId="478"/>
          <ac:spMkLst>
            <pc:docMk/>
            <pc:sldMk cId="3262393635" sldId="264"/>
            <ac:spMk id="8" creationId="{1FD3ED3C-2C78-4184-B4FE-73910E2AB434}"/>
          </ac:spMkLst>
        </pc:spChg>
        <pc:spChg chg="add mod">
          <ac:chgData name="지윤" userId="a53ba4fcbf4a885b" providerId="LiveId" clId="{ABA92F0D-1604-4ABD-87AD-33ECE3264877}" dt="2022-01-28T04:45:48.198" v="394" actId="20577"/>
          <ac:spMkLst>
            <pc:docMk/>
            <pc:sldMk cId="3262393635" sldId="264"/>
            <ac:spMk id="9" creationId="{FA552BA7-700F-416C-8C19-949974A497F5}"/>
          </ac:spMkLst>
        </pc:spChg>
        <pc:spChg chg="add mod">
          <ac:chgData name="지윤" userId="a53ba4fcbf4a885b" providerId="LiveId" clId="{ABA92F0D-1604-4ABD-87AD-33ECE3264877}" dt="2022-01-28T04:45:43.484" v="391"/>
          <ac:spMkLst>
            <pc:docMk/>
            <pc:sldMk cId="3262393635" sldId="264"/>
            <ac:spMk id="10" creationId="{C27CB4F1-CB7D-4863-8B74-616344B989B2}"/>
          </ac:spMkLst>
        </pc:spChg>
        <pc:spChg chg="add mod">
          <ac:chgData name="지윤" userId="a53ba4fcbf4a885b" providerId="LiveId" clId="{ABA92F0D-1604-4ABD-87AD-33ECE3264877}" dt="2022-01-28T04:46:00.382" v="407" actId="1037"/>
          <ac:spMkLst>
            <pc:docMk/>
            <pc:sldMk cId="3262393635" sldId="264"/>
            <ac:spMk id="11" creationId="{1BD552D6-7301-4500-AC39-31A09665DFF0}"/>
          </ac:spMkLst>
        </pc:spChg>
        <pc:spChg chg="add mod ord">
          <ac:chgData name="지윤" userId="a53ba4fcbf4a885b" providerId="LiveId" clId="{ABA92F0D-1604-4ABD-87AD-33ECE3264877}" dt="2022-01-28T04:47:40.248" v="450" actId="2085"/>
          <ac:spMkLst>
            <pc:docMk/>
            <pc:sldMk cId="3262393635" sldId="264"/>
            <ac:spMk id="19" creationId="{47DAC64D-E435-4A14-9170-BC06E7CFC0DB}"/>
          </ac:spMkLst>
        </pc:spChg>
        <pc:spChg chg="add mod ord">
          <ac:chgData name="지윤" userId="a53ba4fcbf4a885b" providerId="LiveId" clId="{ABA92F0D-1604-4ABD-87AD-33ECE3264877}" dt="2022-01-28T04:47:49.401" v="455" actId="1076"/>
          <ac:spMkLst>
            <pc:docMk/>
            <pc:sldMk cId="3262393635" sldId="264"/>
            <ac:spMk id="20" creationId="{102CC391-B1F2-4747-B51F-B873369196AF}"/>
          </ac:spMkLst>
        </pc:spChg>
        <pc:spChg chg="add mod ord">
          <ac:chgData name="지윤" userId="a53ba4fcbf4a885b" providerId="LiveId" clId="{ABA92F0D-1604-4ABD-87AD-33ECE3264877}" dt="2022-01-28T04:47:56.239" v="459" actId="1038"/>
          <ac:spMkLst>
            <pc:docMk/>
            <pc:sldMk cId="3262393635" sldId="264"/>
            <ac:spMk id="21" creationId="{B43B5E3D-8C54-4C6D-A907-72EF25AE9998}"/>
          </ac:spMkLst>
        </pc:spChg>
        <pc:cxnChg chg="add del mod">
          <ac:chgData name="지윤" userId="a53ba4fcbf4a885b" providerId="LiveId" clId="{ABA92F0D-1604-4ABD-87AD-33ECE3264877}" dt="2022-01-28T04:47:17.183" v="444" actId="478"/>
          <ac:cxnSpMkLst>
            <pc:docMk/>
            <pc:sldMk cId="3262393635" sldId="264"/>
            <ac:cxnSpMk id="13" creationId="{DD039B7C-D143-4BF4-B1C2-AA46CE597AC1}"/>
          </ac:cxnSpMkLst>
        </pc:cxnChg>
        <pc:cxnChg chg="add del mod">
          <ac:chgData name="지윤" userId="a53ba4fcbf4a885b" providerId="LiveId" clId="{ABA92F0D-1604-4ABD-87AD-33ECE3264877}" dt="2022-01-28T04:47:18.247" v="445" actId="478"/>
          <ac:cxnSpMkLst>
            <pc:docMk/>
            <pc:sldMk cId="3262393635" sldId="264"/>
            <ac:cxnSpMk id="14" creationId="{AE0AE6C8-F1C1-4810-896E-AC4EB79D9416}"/>
          </ac:cxnSpMkLst>
        </pc:cxnChg>
        <pc:cxnChg chg="add del mod">
          <ac:chgData name="지윤" userId="a53ba4fcbf4a885b" providerId="LiveId" clId="{ABA92F0D-1604-4ABD-87AD-33ECE3264877}" dt="2022-01-28T04:47:19.514" v="446" actId="478"/>
          <ac:cxnSpMkLst>
            <pc:docMk/>
            <pc:sldMk cId="3262393635" sldId="264"/>
            <ac:cxnSpMk id="16" creationId="{389894E1-1FED-427B-B22E-69C337F4D0D0}"/>
          </ac:cxnSpMkLst>
        </pc:cxnChg>
      </pc:sldChg>
      <pc:sldChg chg="addSp modSp add mod">
        <pc:chgData name="지윤" userId="a53ba4fcbf4a885b" providerId="LiveId" clId="{ABA92F0D-1604-4ABD-87AD-33ECE3264877}" dt="2022-01-28T04:57:17.893" v="742"/>
        <pc:sldMkLst>
          <pc:docMk/>
          <pc:sldMk cId="4022685058" sldId="265"/>
        </pc:sldMkLst>
        <pc:spChg chg="mod">
          <ac:chgData name="지윤" userId="a53ba4fcbf4a885b" providerId="LiveId" clId="{ABA92F0D-1604-4ABD-87AD-33ECE3264877}" dt="2022-01-28T04:57:17.893" v="742"/>
          <ac:spMkLst>
            <pc:docMk/>
            <pc:sldMk cId="4022685058" sldId="265"/>
            <ac:spMk id="2" creationId="{503DF54F-228D-447E-BF75-0ED585D2A065}"/>
          </ac:spMkLst>
        </pc:spChg>
        <pc:spChg chg="add mod">
          <ac:chgData name="지윤" userId="a53ba4fcbf4a885b" providerId="LiveId" clId="{ABA92F0D-1604-4ABD-87AD-33ECE3264877}" dt="2022-01-28T04:57:12.084" v="737" actId="14100"/>
          <ac:spMkLst>
            <pc:docMk/>
            <pc:sldMk cId="4022685058" sldId="265"/>
            <ac:spMk id="6" creationId="{2E7D4B41-CC45-4C8B-A95C-04F647CC35F2}"/>
          </ac:spMkLst>
        </pc:spChg>
        <pc:graphicFrameChg chg="add mod">
          <ac:chgData name="지윤" userId="a53ba4fcbf4a885b" providerId="LiveId" clId="{ABA92F0D-1604-4ABD-87AD-33ECE3264877}" dt="2022-01-28T04:57:03.037" v="734"/>
          <ac:graphicFrameMkLst>
            <pc:docMk/>
            <pc:sldMk cId="4022685058" sldId="265"/>
            <ac:graphicFrameMk id="5" creationId="{E3B62FB8-9E08-4456-BEA0-40744CDF6CDB}"/>
          </ac:graphicFrameMkLst>
        </pc:graphicFrame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915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dirty="0"/>
              <a:t>주제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915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ofPieChart>
        <c:ofPieType val="bar"/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00"/>
        <c:secondPieSize val="75"/>
        <c:serLines>
          <c:spPr>
            <a:ln w="9525" cap="flat" cmpd="sng" algn="ctr">
              <a:solidFill>
                <a:schemeClr val="tx1">
                  <a:lumMod val="35000"/>
                  <a:lumOff val="65000"/>
                </a:schemeClr>
              </a:solidFill>
              <a:round/>
            </a:ln>
            <a:effectLst/>
          </c:spPr>
        </c:serLines>
      </c:ofPieChart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  <c:userShapes r:id="rId4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915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dirty="0"/>
              <a:t>주제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915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ofPieChart>
        <c:ofPieType val="bar"/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00"/>
        <c:secondPieSize val="75"/>
        <c:serLines>
          <c:spPr>
            <a:ln w="9525" cap="flat" cmpd="sng" algn="ctr">
              <a:solidFill>
                <a:schemeClr val="tx1">
                  <a:lumMod val="35000"/>
                  <a:lumOff val="65000"/>
                </a:schemeClr>
              </a:solidFill>
              <a:round/>
            </a:ln>
            <a:effectLst/>
          </c:spPr>
        </c:serLines>
      </c:ofPieChart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915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dirty="0"/>
              <a:t>주제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915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ofPieChart>
        <c:ofPieType val="bar"/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00"/>
        <c:secondPieSize val="75"/>
        <c:serLines>
          <c:spPr>
            <a:ln w="9525" cap="flat" cmpd="sng" algn="ctr">
              <a:solidFill>
                <a:schemeClr val="tx1">
                  <a:lumMod val="35000"/>
                  <a:lumOff val="65000"/>
                </a:schemeClr>
              </a:solidFill>
              <a:round/>
            </a:ln>
            <a:effectLst/>
          </c:spPr>
        </c:serLines>
      </c:ofPieChart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2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3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style1.xml><?xml version="1.0" encoding="utf-8"?>
<cs:chartStyle xmlns:cs="http://schemas.microsoft.com/office/drawing/2012/chartStyle" xmlns:a="http://schemas.openxmlformats.org/drawingml/2006/main" id="333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50000"/>
            <a:lumOff val="50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915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33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50000"/>
            <a:lumOff val="50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915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333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50000"/>
            <a:lumOff val="50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915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1.PNG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</cdr:x>
      <cdr:y>0</cdr:y>
    </cdr:from>
    <cdr:to>
      <cdr:x>0.63178</cdr:x>
      <cdr:y>0.70868</cdr:y>
    </cdr:to>
    <cdr:pic>
      <cdr:nvPicPr>
        <cdr:cNvPr id="2" name="그림 1"/>
        <cdr:cNvPicPr>
          <a:picLocks xmlns:a="http://schemas.openxmlformats.org/drawingml/2006/main" noChangeAspect="1"/>
        </cdr:cNvPicPr>
      </cdr:nvPicPr>
      <cdr:blipFill rotWithShape="1">
        <a:blip xmlns:a="http://schemas.openxmlformats.org/drawingml/2006/main" xmlns:r="http://schemas.openxmlformats.org/officeDocument/2006/relationships" r:embed="rId1">
          <a:extLst>
            <a:ext uri="{28A0092B-C50C-407E-A947-70E740481C1C}">
              <a14:useLocalDpi xmlns:a14="http://schemas.microsoft.com/office/drawing/2010/main" val="0"/>
            </a:ext>
          </a:extLst>
        </a:blip>
        <a:srcRect xmlns:a="http://schemas.openxmlformats.org/drawingml/2006/main" l="24104" t="6671" r="24924" b="22071"/>
        <a:stretch xmlns:a="http://schemas.openxmlformats.org/drawingml/2006/main"/>
      </cdr:blipFill>
      <cdr:spPr>
        <a:xfrm xmlns:a="http://schemas.openxmlformats.org/drawingml/2006/main">
          <a:off x="0" y="0"/>
          <a:ext cx="3629025" cy="2827709"/>
        </a:xfrm>
        <a:prstGeom xmlns:a="http://schemas.openxmlformats.org/drawingml/2006/main" prst="rect">
          <a:avLst/>
        </a:prstGeom>
      </cdr:spPr>
    </cdr:pic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0E50EB-F413-4B91-8B2F-64D90A718E82}" type="datetimeFigureOut">
              <a:rPr lang="ko-KR" altLang="en-US" smtClean="0"/>
              <a:t>2022-08-24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1C9B26-0AB0-4F72-8EC5-52413CDE95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01361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F37DF5-6097-49C5-80AB-20E7F2C3C3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757B7C8-7C76-41EF-92B9-E4459622A9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341F7B3-50CF-4747-AFA8-B7CEA85FF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3E132B-C668-414E-88E4-B2F2498C568C}" type="datetime1">
              <a:rPr lang="ko-KR" altLang="en-US" smtClean="0"/>
              <a:t>2022-08-24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2F2FB52-9BCF-4B08-8A31-EE835917B8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80984EC-A44D-4A97-810A-2A03F7CE0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0B9F4-14D6-471F-9D87-D8EB9308FE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3140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74D2DD-CA45-4B36-9A06-989198D8A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0C64B0E-21D5-4212-9B79-9255C493F7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A39889E-9C05-46F4-BB42-CB6EDDA870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34E324-B01A-4367-B37C-431822BF91F4}" type="datetime1">
              <a:rPr lang="ko-KR" altLang="en-US" smtClean="0"/>
              <a:t>2022-08-24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712864B-21F8-4189-831E-14AA12D32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CB6E7FF-E7C9-4047-85AB-7B68151A8A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0B9F4-14D6-471F-9D87-D8EB9308FE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35672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C6AD6C5-9843-4890-9D26-A6B86FDA9DE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2B65970-BACB-4F69-9428-91F1012A36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DD1CF36-C2CE-4E27-B0A6-2ADE21613D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902917-5546-47EB-B812-2A0062BAEF58}" type="datetime1">
              <a:rPr lang="ko-KR" altLang="en-US" smtClean="0"/>
              <a:t>2022-08-24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4EB36E7-69EF-4E11-B5A5-E751DFC644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B0A132E-76CC-40C8-97AD-6D71823B0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0B9F4-14D6-471F-9D87-D8EB9308FE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70532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00AD92-6803-4DD7-9412-168079FC97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A7B6AD0-475A-460F-A243-CD847D3CDE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B4E2F84-310D-4FDD-8DDA-7D42D23125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D069D-6938-42F8-AE0C-A9AE16C7FED1}" type="datetime1">
              <a:rPr lang="ko-KR" altLang="en-US" smtClean="0"/>
              <a:t>2022-08-24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1272DD5-AF23-4E2C-956F-0A98230BB4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04A6C89-EDFB-4680-80CD-9263DAC9C6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0B9F4-14D6-471F-9D87-D8EB9308FE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44062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25F45D-C2B0-4109-B363-83D81AA45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BBD32B6-3087-44CB-B786-52F35E5BEA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798266-F880-422E-B630-2B61F3CAC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94B3ED-D92B-43DE-A5F3-86D22601B296}" type="datetime1">
              <a:rPr lang="ko-KR" altLang="en-US" smtClean="0"/>
              <a:t>2022-08-24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1DFDC3A-0097-4164-94C1-3E74ED7E74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B842CD4-03B8-456B-A126-4CD0AC8D78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0B9F4-14D6-471F-9D87-D8EB9308FE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38680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B3F58F-346C-4EBF-AC09-DA264F521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71B7BAD-112A-483A-A2B9-7E5DF36452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9902E54-E93A-46AB-BC6D-DE04C4F8CE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BF0BA3D-3A88-4C6B-8D46-0414CB3825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37322-BA51-453C-9633-7C76B525C018}" type="datetime1">
              <a:rPr lang="ko-KR" altLang="en-US" smtClean="0"/>
              <a:t>2022-08-24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8B38067-C62B-42F6-8828-4A3A6E7038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10DA202-EB59-4693-AB6F-40D3691A8F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0B9F4-14D6-471F-9D87-D8EB9308FE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84308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630D99-21AE-4E4C-823B-DDFF23DAD2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73F32A2-F1DC-4830-9A21-4230C8FCEE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F020279-B8A3-4C33-B707-61FBBF5817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406F5C9-8022-46E3-BC84-D39DAF34E3C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C91D423-FED5-4E6D-B27C-6EC648F135B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C5D2F54-B897-467D-8C51-E2FA1DD39A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35DD3-519D-4A36-B6EF-D82612FA865E}" type="datetime1">
              <a:rPr lang="ko-KR" altLang="en-US" smtClean="0"/>
              <a:t>2022-08-24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BF91B2F-B02C-44E8-9CF9-91F1DBC4BB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CBFD02E-F3F2-4AD5-A41D-6B1AE0539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0B9F4-14D6-471F-9D87-D8EB9308FE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9443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AAB688-AC88-48E7-A26E-11CFE9C4D2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B537150-BE19-4617-9431-7DA6CA55E9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B3CB3-113D-42EA-B6D6-E8C9AF8E6447}" type="datetime1">
              <a:rPr lang="ko-KR" altLang="en-US" smtClean="0"/>
              <a:t>2022-08-24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060E07B-30CC-491B-B83F-398317B8F7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A20CD5F-1296-4DAC-8DC3-C75259E2ED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0B9F4-14D6-471F-9D87-D8EB9308FE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7568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A8CD86F-BA1F-44EF-B4D5-E791AE920C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5C124E-2B93-4B0F-81E4-82472918BC1A}" type="datetime1">
              <a:rPr lang="ko-KR" altLang="en-US" smtClean="0"/>
              <a:t>2022-08-24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36C8357-55E3-4BD9-BFC3-0C089E54A8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06A36D6-98EE-48D5-8040-8357487B52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0B9F4-14D6-471F-9D87-D8EB9308FE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56220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B650AF-6ABB-4631-A298-E181085C5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2662B4A-44D9-4755-8937-C65FFA1DD1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C19B001-2C62-4E7F-ABED-261F19EBDF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EDC8861-C47B-4D46-B24B-7D0FFB8809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B270A4-DDBA-4E5D-A754-97F0449D0B9F}" type="datetime1">
              <a:rPr lang="ko-KR" altLang="en-US" smtClean="0"/>
              <a:t>2022-08-24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8F7FDB4-E44E-4585-AC13-476850352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70E88B3-99FB-4AC3-AE17-FD0D797FA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0B9F4-14D6-471F-9D87-D8EB9308FE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25027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B59316-AE5E-49E0-A60F-E1BD82922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2372413-E488-425A-8163-3855B55852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0F2D0A7-303E-4D95-BC00-48688F4691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6613836-AD0C-4D02-9BD0-E8DBAA677C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F2DFE3-2B70-449D-9DED-31151351CEC8}" type="datetime1">
              <a:rPr lang="ko-KR" altLang="en-US" smtClean="0"/>
              <a:t>2022-08-24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39D015F-E3DF-4B37-BBEA-D4B1A0FABB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95B9A67-147E-4B06-AAFA-E58DA69BF1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0B9F4-14D6-471F-9D87-D8EB9308FE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86933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BBF98F7-6884-4050-9048-FF506AAFBC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002C7CD-EA1F-4927-BA46-A0BAB62FFB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33425C3-5679-4E7D-9D49-9F51C1D3D02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935130-C78C-43B1-B5CA-67D832A1AE90}" type="datetime1">
              <a:rPr lang="ko-KR" altLang="en-US" smtClean="0"/>
              <a:t>2022-08-24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F744216-47D1-4ADF-A4EE-C05AB7A15B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2F4DF0C-6858-4678-B51C-765DE4EA6C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80B9F4-14D6-471F-9D87-D8EB9308FE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0990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1E6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6A920086-84F9-42D6-BACD-62F7EDD8AFA3}"/>
              </a:ext>
            </a:extLst>
          </p:cNvPr>
          <p:cNvSpPr/>
          <p:nvPr/>
        </p:nvSpPr>
        <p:spPr>
          <a:xfrm>
            <a:off x="933450" y="2647950"/>
            <a:ext cx="10425112" cy="1752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874777-755A-416C-8A26-3083AB1ADF1A}"/>
              </a:ext>
            </a:extLst>
          </p:cNvPr>
          <p:cNvSpPr txBox="1"/>
          <p:nvPr/>
        </p:nvSpPr>
        <p:spPr>
          <a:xfrm>
            <a:off x="1113450" y="2886045"/>
            <a:ext cx="1024511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 smtClean="0">
                <a:latin typeface="Yu Gothic UI Semibold" panose="020B0700000000000000" pitchFamily="34" charset="-128"/>
                <a:ea typeface="돋움" panose="020B0600000101010101" pitchFamily="50" charset="-127"/>
                <a:cs typeface="카페24 써라운드" pitchFamily="2" charset="-127"/>
              </a:rPr>
              <a:t>개발자 환경 구축</a:t>
            </a:r>
            <a:r>
              <a:rPr lang="en-US" altLang="ko-KR" sz="4400" dirty="0" smtClean="0">
                <a:latin typeface="Yu Gothic UI Semibold" panose="020B0700000000000000" pitchFamily="34" charset="-128"/>
                <a:ea typeface="Yu Gothic UI Semibold" panose="020B0700000000000000" pitchFamily="34" charset="-128"/>
                <a:cs typeface="카페24 써라운드" pitchFamily="2" charset="-127"/>
              </a:rPr>
              <a:t>_</a:t>
            </a:r>
            <a:r>
              <a:rPr lang="ko-KR" altLang="en-US" sz="4400" dirty="0" smtClean="0">
                <a:latin typeface="Yu Gothic UI Semibold" panose="020B0700000000000000" pitchFamily="34" charset="-128"/>
                <a:ea typeface="돋움" panose="020B0600000101010101" pitchFamily="50" charset="-127"/>
                <a:cs typeface="카페24 써라운드" pitchFamily="2" charset="-127"/>
              </a:rPr>
              <a:t>수행평가 실습 보고서</a:t>
            </a:r>
            <a:endParaRPr lang="ko-KR" altLang="en-US" sz="4400" dirty="0">
              <a:latin typeface="Yu Gothic UI Semibold" panose="020B0700000000000000" pitchFamily="34" charset="-128"/>
              <a:ea typeface="돋움" panose="020B0600000101010101" pitchFamily="50" charset="-127"/>
              <a:cs typeface="카페24 써라운드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DBA889-10C9-4E15-BF91-A5EC8BFDCF79}"/>
              </a:ext>
            </a:extLst>
          </p:cNvPr>
          <p:cNvSpPr txBox="1"/>
          <p:nvPr/>
        </p:nvSpPr>
        <p:spPr>
          <a:xfrm>
            <a:off x="5095875" y="3813720"/>
            <a:ext cx="2223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돋움" panose="020B0600000101010101" pitchFamily="50" charset="-127"/>
                <a:ea typeface="돋움" panose="020B0600000101010101" pitchFamily="50" charset="-127"/>
                <a:cs typeface="카페24 써라운드" pitchFamily="2" charset="-127"/>
              </a:rPr>
              <a:t>2022/08/24 </a:t>
            </a:r>
            <a:r>
              <a:rPr lang="ko-KR" altLang="en-US" dirty="0" err="1" smtClean="0">
                <a:latin typeface="돋움" panose="020B0600000101010101" pitchFamily="50" charset="-127"/>
                <a:ea typeface="돋움" panose="020B0600000101010101" pitchFamily="50" charset="-127"/>
                <a:cs typeface="카페24 써라운드" pitchFamily="2" charset="-127"/>
              </a:rPr>
              <a:t>박가영</a:t>
            </a:r>
            <a:endParaRPr lang="ko-KR" altLang="en-US" dirty="0">
              <a:latin typeface="돋움" panose="020B0600000101010101" pitchFamily="50" charset="-127"/>
              <a:ea typeface="돋움" panose="020B0600000101010101" pitchFamily="50" charset="-127"/>
              <a:cs typeface="카페24 써라운드" pitchFamily="2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C2B8D45-07FF-4EE9-AE73-0E67909AB50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18"/>
          <a:stretch/>
        </p:blipFill>
        <p:spPr>
          <a:xfrm>
            <a:off x="428208" y="-1"/>
            <a:ext cx="3711547" cy="220027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BDC9FCE-197D-4069-9C0E-578A8D66B42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805"/>
          <a:stretch/>
        </p:blipFill>
        <p:spPr>
          <a:xfrm>
            <a:off x="8010108" y="4717018"/>
            <a:ext cx="3711547" cy="2140982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0B9F4-14D6-471F-9D87-D8EB9308FE5C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6104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1E6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3DF54F-228D-447E-BF75-0ED585D2A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8611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2000" dirty="0">
                <a:latin typeface="돋움" panose="020B0600000101010101" pitchFamily="50" charset="-127"/>
                <a:ea typeface="돋움" panose="020B0600000101010101" pitchFamily="50" charset="-127"/>
                <a:cs typeface="카페24 써라운드" pitchFamily="2" charset="-127"/>
              </a:rPr>
              <a:t>5. Java </a:t>
            </a:r>
            <a:r>
              <a:rPr lang="ko-KR" altLang="en-US" sz="2000" dirty="0" err="1">
                <a:latin typeface="돋움" panose="020B0600000101010101" pitchFamily="50" charset="-127"/>
                <a:ea typeface="돋움" panose="020B0600000101010101" pitchFamily="50" charset="-127"/>
                <a:cs typeface="카페24 써라운드" pitchFamily="2" charset="-127"/>
              </a:rPr>
              <a:t>수업예제</a:t>
            </a:r>
            <a:r>
              <a:rPr lang="ko-KR" altLang="en-US" sz="2000" dirty="0">
                <a:latin typeface="돋움" panose="020B0600000101010101" pitchFamily="50" charset="-127"/>
                <a:ea typeface="돋움" panose="020B0600000101010101" pitchFamily="50" charset="-127"/>
                <a:cs typeface="카페24 써라운드" pitchFamily="2" charset="-127"/>
              </a:rPr>
              <a:t> </a:t>
            </a:r>
            <a:r>
              <a:rPr lang="en-US" altLang="ko-KR" sz="2000" dirty="0">
                <a:latin typeface="돋움" panose="020B0600000101010101" pitchFamily="50" charset="-127"/>
                <a:ea typeface="돋움" panose="020B0600000101010101" pitchFamily="50" charset="-127"/>
                <a:cs typeface="카페24 써라운드" pitchFamily="2" charset="-127"/>
              </a:rPr>
              <a:t>Ch01, Ch02, Ch03 </a:t>
            </a:r>
            <a:r>
              <a:rPr lang="ko-KR" altLang="en-US" sz="2000" dirty="0" smtClean="0">
                <a:latin typeface="돋움" panose="020B0600000101010101" pitchFamily="50" charset="-127"/>
                <a:ea typeface="돋움" panose="020B0600000101010101" pitchFamily="50" charset="-127"/>
                <a:cs typeface="카페24 써라운드" pitchFamily="2" charset="-127"/>
              </a:rPr>
              <a:t>프로젝트를 </a:t>
            </a:r>
            <a:r>
              <a:rPr lang="en-US" altLang="ko-KR" sz="2000" dirty="0">
                <a:latin typeface="돋움" panose="020B0600000101010101" pitchFamily="50" charset="-127"/>
                <a:ea typeface="돋움" panose="020B0600000101010101" pitchFamily="50" charset="-127"/>
                <a:cs typeface="카페24 써라운드" pitchFamily="2" charset="-127"/>
              </a:rPr>
              <a:t>Eclipse import 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6474402-73E0-4EE2-8CAC-6B051C45B5D7}"/>
              </a:ext>
            </a:extLst>
          </p:cNvPr>
          <p:cNvCxnSpPr/>
          <p:nvPr/>
        </p:nvCxnSpPr>
        <p:spPr>
          <a:xfrm flipV="1">
            <a:off x="942976" y="972589"/>
            <a:ext cx="7378064" cy="39659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37EC1B4E-BBF2-404B-A4B3-5309A7D3BC21}"/>
              </a:ext>
            </a:extLst>
          </p:cNvPr>
          <p:cNvSpPr txBox="1">
            <a:spLocks/>
          </p:cNvSpPr>
          <p:nvPr/>
        </p:nvSpPr>
        <p:spPr>
          <a:xfrm>
            <a:off x="8580581" y="1375252"/>
            <a:ext cx="3339869" cy="45637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AutoNum type="arabicParenR"/>
            </a:pPr>
            <a:r>
              <a:rPr lang="en-US" altLang="ko-KR" sz="2400" dirty="0" smtClean="0">
                <a:latin typeface="돋움" panose="020B0600000101010101" pitchFamily="50" charset="-127"/>
                <a:ea typeface="돋움" panose="020B0600000101010101" pitchFamily="50" charset="-127"/>
                <a:cs typeface="카페24 써라운드" pitchFamily="2" charset="-127"/>
              </a:rPr>
              <a:t>Select root director</a:t>
            </a:r>
            <a:r>
              <a:rPr lang="ko-KR" altLang="en-US" sz="2400" dirty="0" smtClean="0">
                <a:latin typeface="돋움" panose="020B0600000101010101" pitchFamily="50" charset="-127"/>
                <a:ea typeface="돋움" panose="020B0600000101010101" pitchFamily="50" charset="-127"/>
                <a:cs typeface="카페24 써라운드" pitchFamily="2" charset="-127"/>
              </a:rPr>
              <a:t>에서 </a:t>
            </a:r>
            <a:r>
              <a:rPr lang="en-US" altLang="ko-KR" sz="2400" dirty="0" err="1" smtClean="0">
                <a:latin typeface="돋움" panose="020B0600000101010101" pitchFamily="50" charset="-127"/>
                <a:ea typeface="돋움" panose="020B0600000101010101" pitchFamily="50" charset="-127"/>
                <a:cs typeface="카페24 써라운드" pitchFamily="2" charset="-127"/>
              </a:rPr>
              <a:t>JavaStudy</a:t>
            </a:r>
            <a:r>
              <a:rPr lang="ko-KR" altLang="en-US" sz="2400" dirty="0" smtClean="0">
                <a:latin typeface="돋움" panose="020B0600000101010101" pitchFamily="50" charset="-127"/>
                <a:ea typeface="돋움" panose="020B0600000101010101" pitchFamily="50" charset="-127"/>
                <a:cs typeface="카페24 써라운드" pitchFamily="2" charset="-127"/>
              </a:rPr>
              <a:t>폴더 선택</a:t>
            </a:r>
            <a:endParaRPr lang="en-US" altLang="ko-KR" sz="2400" dirty="0" smtClean="0">
              <a:latin typeface="돋움" panose="020B0600000101010101" pitchFamily="50" charset="-127"/>
              <a:ea typeface="돋움" panose="020B0600000101010101" pitchFamily="50" charset="-127"/>
              <a:cs typeface="카페24 써라운드" pitchFamily="2" charset="-127"/>
            </a:endParaRPr>
          </a:p>
          <a:p>
            <a:pPr marL="457200" indent="-457200">
              <a:buFont typeface="Arial" panose="020B0604020202020204" pitchFamily="34" charset="0"/>
              <a:buAutoNum type="arabicParenR"/>
            </a:pPr>
            <a:r>
              <a:rPr lang="en-US" altLang="ko-KR" sz="2400" dirty="0" smtClean="0">
                <a:latin typeface="돋움" panose="020B0600000101010101" pitchFamily="50" charset="-127"/>
                <a:ea typeface="돋움" panose="020B0600000101010101" pitchFamily="50" charset="-127"/>
                <a:cs typeface="카페24 써라운드" pitchFamily="2" charset="-127"/>
              </a:rPr>
              <a:t>Project Ch01, Ch02, Ch03</a:t>
            </a:r>
            <a:r>
              <a:rPr lang="ko-KR" altLang="en-US" sz="2400" dirty="0" smtClean="0">
                <a:latin typeface="돋움" panose="020B0600000101010101" pitchFamily="50" charset="-127"/>
                <a:ea typeface="돋움" panose="020B0600000101010101" pitchFamily="50" charset="-127"/>
                <a:cs typeface="카페24 써라운드" pitchFamily="2" charset="-127"/>
              </a:rPr>
              <a:t>을 선택 후 </a:t>
            </a:r>
            <a:r>
              <a:rPr lang="en-US" altLang="ko-KR" sz="2400" dirty="0" smtClean="0">
                <a:latin typeface="돋움" panose="020B0600000101010101" pitchFamily="50" charset="-127"/>
                <a:ea typeface="돋움" panose="020B0600000101010101" pitchFamily="50" charset="-127"/>
                <a:cs typeface="카페24 써라운드" pitchFamily="2" charset="-127"/>
              </a:rPr>
              <a:t>Finish</a:t>
            </a:r>
          </a:p>
          <a:p>
            <a:pPr marL="457200" indent="-457200">
              <a:buFont typeface="Arial" panose="020B0604020202020204" pitchFamily="34" charset="0"/>
              <a:buAutoNum type="arabicParenR"/>
            </a:pPr>
            <a:r>
              <a:rPr lang="en-US" altLang="ko-KR" sz="2400" dirty="0" smtClean="0">
                <a:latin typeface="돋움" panose="020B0600000101010101" pitchFamily="50" charset="-127"/>
                <a:ea typeface="돋움" panose="020B0600000101010101" pitchFamily="50" charset="-127"/>
                <a:cs typeface="카페24 써라운드" pitchFamily="2" charset="-127"/>
              </a:rPr>
              <a:t>Project Explorer</a:t>
            </a:r>
            <a:r>
              <a:rPr lang="ko-KR" altLang="en-US" sz="2400" dirty="0" smtClean="0">
                <a:latin typeface="돋움" panose="020B0600000101010101" pitchFamily="50" charset="-127"/>
                <a:ea typeface="돋움" panose="020B0600000101010101" pitchFamily="50" charset="-127"/>
                <a:cs typeface="카페24 써라운드" pitchFamily="2" charset="-127"/>
              </a:rPr>
              <a:t>에서 확인</a:t>
            </a:r>
            <a:endParaRPr lang="ko-KR" altLang="en-US" sz="2400" dirty="0">
              <a:latin typeface="돋움" panose="020B0600000101010101" pitchFamily="50" charset="-127"/>
              <a:ea typeface="돋움" panose="020B0600000101010101" pitchFamily="50" charset="-127"/>
              <a:cs typeface="카페24 써라운드" pitchFamily="2" charset="-127"/>
            </a:endParaRPr>
          </a:p>
        </p:txBody>
      </p:sp>
      <p:pic>
        <p:nvPicPr>
          <p:cNvPr id="6" name="그림 5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375252"/>
            <a:ext cx="4571134" cy="456372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7380" y="1375253"/>
            <a:ext cx="2835155" cy="4493532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0B9F4-14D6-471F-9D87-D8EB9308FE5C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35587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1E6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3DF54F-228D-447E-BF75-0ED585D2A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34109"/>
            <a:ext cx="9728200" cy="1505527"/>
          </a:xfrm>
        </p:spPr>
        <p:txBody>
          <a:bodyPr>
            <a:normAutofit fontScale="90000"/>
          </a:bodyPr>
          <a:lstStyle/>
          <a:p>
            <a:r>
              <a:rPr lang="en-US" altLang="ko-KR" sz="4000" dirty="0">
                <a:latin typeface="돋움" panose="020B0600000101010101" pitchFamily="50" charset="-127"/>
                <a:ea typeface="돋움" panose="020B0600000101010101" pitchFamily="50" charset="-127"/>
                <a:cs typeface="카페24 써라운드" pitchFamily="2" charset="-127"/>
              </a:rPr>
              <a:t>6. </a:t>
            </a:r>
            <a:r>
              <a:rPr lang="ko-KR" altLang="en-US" sz="4000" dirty="0">
                <a:latin typeface="돋움" panose="020B0600000101010101" pitchFamily="50" charset="-127"/>
                <a:ea typeface="돋움" panose="020B0600000101010101" pitchFamily="50" charset="-127"/>
                <a:cs typeface="카페24 써라운드" pitchFamily="2" charset="-127"/>
              </a:rPr>
              <a:t>지역</a:t>
            </a:r>
            <a:r>
              <a:rPr lang="en-US" altLang="ko-KR" sz="4000" dirty="0">
                <a:latin typeface="돋움" panose="020B0600000101010101" pitchFamily="50" charset="-127"/>
                <a:ea typeface="돋움" panose="020B0600000101010101" pitchFamily="50" charset="-127"/>
                <a:cs typeface="카페24 써라운드" pitchFamily="2" charset="-127"/>
              </a:rPr>
              <a:t> Ch01, Ch02, Ch03 </a:t>
            </a:r>
            <a:r>
              <a:rPr lang="ko-KR" altLang="en-US" sz="4000" dirty="0">
                <a:latin typeface="돋움" panose="020B0600000101010101" pitchFamily="50" charset="-127"/>
                <a:ea typeface="돋움" panose="020B0600000101010101" pitchFamily="50" charset="-127"/>
                <a:cs typeface="카페24 써라운드" pitchFamily="2" charset="-127"/>
              </a:rPr>
              <a:t>프로젝트를 원격 </a:t>
            </a:r>
            <a:r>
              <a:rPr lang="ko-KR" altLang="en-US" sz="4000" dirty="0" smtClean="0">
                <a:latin typeface="돋움" panose="020B0600000101010101" pitchFamily="50" charset="-127"/>
                <a:ea typeface="돋움" panose="020B0600000101010101" pitchFamily="50" charset="-127"/>
                <a:cs typeface="카페24 써라운드" pitchFamily="2" charset="-127"/>
              </a:rPr>
              <a:t>저장소로 </a:t>
            </a:r>
            <a:r>
              <a:rPr lang="en-US" altLang="ko-KR" sz="4000" dirty="0">
                <a:latin typeface="돋움" panose="020B0600000101010101" pitchFamily="50" charset="-127"/>
                <a:ea typeface="돋움" panose="020B0600000101010101" pitchFamily="50" charset="-127"/>
                <a:cs typeface="카페24 써라운드" pitchFamily="2" charset="-127"/>
              </a:rPr>
              <a:t>Push</a:t>
            </a:r>
            <a:r>
              <a:rPr lang="ko-KR" altLang="en-US" sz="4000" dirty="0">
                <a:latin typeface="돋움" panose="020B0600000101010101" pitchFamily="50" charset="-127"/>
                <a:ea typeface="돋움" panose="020B0600000101010101" pitchFamily="50" charset="-127"/>
                <a:cs typeface="카페24 써라운드" pitchFamily="2" charset="-127"/>
              </a:rPr>
              <a:t/>
            </a:r>
            <a:br>
              <a:rPr lang="ko-KR" altLang="en-US" sz="4000" dirty="0">
                <a:latin typeface="돋움" panose="020B0600000101010101" pitchFamily="50" charset="-127"/>
                <a:ea typeface="돋움" panose="020B0600000101010101" pitchFamily="50" charset="-127"/>
                <a:cs typeface="카페24 써라운드" pitchFamily="2" charset="-127"/>
              </a:rPr>
            </a:br>
            <a:endParaRPr lang="en-US" altLang="ko-KR" sz="4000" dirty="0">
              <a:latin typeface="돋움" panose="020B0600000101010101" pitchFamily="50" charset="-127"/>
              <a:ea typeface="돋움" panose="020B0600000101010101" pitchFamily="50" charset="-127"/>
              <a:cs typeface="카페24 써라운드" pitchFamily="2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6474402-73E0-4EE2-8CAC-6B051C45B5D7}"/>
              </a:ext>
            </a:extLst>
          </p:cNvPr>
          <p:cNvCxnSpPr/>
          <p:nvPr/>
        </p:nvCxnSpPr>
        <p:spPr>
          <a:xfrm flipV="1">
            <a:off x="942975" y="1487978"/>
            <a:ext cx="9206865" cy="64597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내용 개체 틀 6">
            <a:extLst>
              <a:ext uri="{FF2B5EF4-FFF2-40B4-BE49-F238E27FC236}">
                <a16:creationId xmlns:a16="http://schemas.microsoft.com/office/drawing/2014/main" id="{E3B62FB8-9E08-4456-BEA0-40744CDF6CD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30983698"/>
              </p:ext>
            </p:extLst>
          </p:nvPr>
        </p:nvGraphicFramePr>
        <p:xfrm>
          <a:off x="942975" y="2277976"/>
          <a:ext cx="7715250" cy="39274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3" name="그림 2"/>
          <p:cNvPicPr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6" t="2010" r="2096" b="37279"/>
          <a:stretch/>
        </p:blipFill>
        <p:spPr>
          <a:xfrm>
            <a:off x="914400" y="1791855"/>
            <a:ext cx="4680000" cy="3240000"/>
          </a:xfrm>
          <a:prstGeom prst="rect">
            <a:avLst/>
          </a:prstGeom>
        </p:spPr>
      </p:pic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37EC1B4E-BBF2-404B-A4B3-5309A7D3BC21}"/>
              </a:ext>
            </a:extLst>
          </p:cNvPr>
          <p:cNvSpPr txBox="1">
            <a:spLocks/>
          </p:cNvSpPr>
          <p:nvPr/>
        </p:nvSpPr>
        <p:spPr>
          <a:xfrm>
            <a:off x="850611" y="5252661"/>
            <a:ext cx="5672859" cy="40732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AutoNum type="arabicParenR"/>
            </a:pPr>
            <a:r>
              <a:rPr lang="en-US" altLang="ko-KR" sz="2200" dirty="0" smtClean="0">
                <a:latin typeface="돋움" panose="020B0600000101010101" pitchFamily="50" charset="-127"/>
                <a:ea typeface="돋움" panose="020B0600000101010101" pitchFamily="50" charset="-127"/>
                <a:cs typeface="카페24 써라운드" pitchFamily="2" charset="-127"/>
              </a:rPr>
              <a:t>Ch01, Ch02, Ch03</a:t>
            </a:r>
            <a:r>
              <a:rPr lang="ko-KR" altLang="en-US" sz="2200" dirty="0" smtClean="0">
                <a:latin typeface="돋움" panose="020B0600000101010101" pitchFamily="50" charset="-127"/>
                <a:ea typeface="돋움" panose="020B0600000101010101" pitchFamily="50" charset="-127"/>
                <a:cs typeface="카페24 써라운드" pitchFamily="2" charset="-127"/>
              </a:rPr>
              <a:t>폴더를 </a:t>
            </a:r>
            <a:r>
              <a:rPr lang="en-US" altLang="ko-KR" sz="2200" dirty="0" smtClean="0">
                <a:latin typeface="돋움" panose="020B0600000101010101" pitchFamily="50" charset="-127"/>
                <a:ea typeface="돋움" panose="020B0600000101010101" pitchFamily="50" charset="-127"/>
                <a:cs typeface="카페24 써라운드" pitchFamily="2" charset="-127"/>
              </a:rPr>
              <a:t>staging</a:t>
            </a:r>
          </a:p>
          <a:p>
            <a:pPr marL="457200" indent="-457200">
              <a:buFont typeface="Arial" panose="020B0604020202020204" pitchFamily="34" charset="0"/>
              <a:buAutoNum type="arabicParenR"/>
            </a:pPr>
            <a:r>
              <a:rPr lang="en-US" altLang="ko-KR" sz="2200" dirty="0">
                <a:latin typeface="돋움" panose="020B0600000101010101" pitchFamily="50" charset="-127"/>
                <a:ea typeface="돋움" panose="020B0600000101010101" pitchFamily="50" charset="-127"/>
                <a:cs typeface="카페24 써라운드" pitchFamily="2" charset="-127"/>
              </a:rPr>
              <a:t>Ch01, Ch02, Ch03</a:t>
            </a:r>
            <a:r>
              <a:rPr lang="ko-KR" altLang="en-US" sz="2200" dirty="0">
                <a:latin typeface="돋움" panose="020B0600000101010101" pitchFamily="50" charset="-127"/>
                <a:ea typeface="돋움" panose="020B0600000101010101" pitchFamily="50" charset="-127"/>
                <a:cs typeface="카페24 써라운드" pitchFamily="2" charset="-127"/>
              </a:rPr>
              <a:t>폴더를 </a:t>
            </a:r>
            <a:r>
              <a:rPr lang="en-US" altLang="ko-KR" sz="2200" dirty="0" smtClean="0">
                <a:latin typeface="돋움" panose="020B0600000101010101" pitchFamily="50" charset="-127"/>
                <a:ea typeface="돋움" panose="020B0600000101010101" pitchFamily="50" charset="-127"/>
                <a:cs typeface="카페24 써라운드" pitchFamily="2" charset="-127"/>
              </a:rPr>
              <a:t>commit</a:t>
            </a:r>
          </a:p>
        </p:txBody>
      </p:sp>
      <p:pic>
        <p:nvPicPr>
          <p:cNvPr id="7" name="그림 6"/>
          <p:cNvPicPr>
            <a:picLocks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4" t="10933" r="21327" b="9013"/>
          <a:stretch/>
        </p:blipFill>
        <p:spPr>
          <a:xfrm>
            <a:off x="5740400" y="1791855"/>
            <a:ext cx="4680000" cy="3240000"/>
          </a:xfrm>
          <a:prstGeom prst="rect">
            <a:avLst/>
          </a:prstGeom>
        </p:spPr>
      </p:pic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0B9F4-14D6-471F-9D87-D8EB9308FE5C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80626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1E6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3DF54F-228D-447E-BF75-0ED585D2A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451" y="-148387"/>
            <a:ext cx="9728200" cy="1505527"/>
          </a:xfrm>
        </p:spPr>
        <p:txBody>
          <a:bodyPr>
            <a:normAutofit/>
          </a:bodyPr>
          <a:lstStyle/>
          <a:p>
            <a:r>
              <a:rPr lang="en-US" altLang="ko-KR" sz="2000" dirty="0">
                <a:latin typeface="돋움" panose="020B0600000101010101" pitchFamily="50" charset="-127"/>
                <a:ea typeface="돋움" panose="020B0600000101010101" pitchFamily="50" charset="-127"/>
                <a:cs typeface="카페24 써라운드" pitchFamily="2" charset="-127"/>
              </a:rPr>
              <a:t>6. </a:t>
            </a:r>
            <a:r>
              <a:rPr lang="ko-KR" altLang="en-US" sz="2000" dirty="0">
                <a:latin typeface="돋움" panose="020B0600000101010101" pitchFamily="50" charset="-127"/>
                <a:ea typeface="돋움" panose="020B0600000101010101" pitchFamily="50" charset="-127"/>
                <a:cs typeface="카페24 써라운드" pitchFamily="2" charset="-127"/>
              </a:rPr>
              <a:t>지역</a:t>
            </a:r>
            <a:r>
              <a:rPr lang="en-US" altLang="ko-KR" sz="2000" dirty="0">
                <a:latin typeface="돋움" panose="020B0600000101010101" pitchFamily="50" charset="-127"/>
                <a:ea typeface="돋움" panose="020B0600000101010101" pitchFamily="50" charset="-127"/>
                <a:cs typeface="카페24 써라운드" pitchFamily="2" charset="-127"/>
              </a:rPr>
              <a:t> Ch01, Ch02, Ch03 </a:t>
            </a:r>
            <a:r>
              <a:rPr lang="ko-KR" altLang="en-US" sz="2000" dirty="0">
                <a:latin typeface="돋움" panose="020B0600000101010101" pitchFamily="50" charset="-127"/>
                <a:ea typeface="돋움" panose="020B0600000101010101" pitchFamily="50" charset="-127"/>
                <a:cs typeface="카페24 써라운드" pitchFamily="2" charset="-127"/>
              </a:rPr>
              <a:t>프로젝트를 원격 </a:t>
            </a:r>
            <a:r>
              <a:rPr lang="ko-KR" altLang="en-US" sz="2000" dirty="0" smtClean="0">
                <a:latin typeface="돋움" panose="020B0600000101010101" pitchFamily="50" charset="-127"/>
                <a:ea typeface="돋움" panose="020B0600000101010101" pitchFamily="50" charset="-127"/>
                <a:cs typeface="카페24 써라운드" pitchFamily="2" charset="-127"/>
              </a:rPr>
              <a:t>저장소로 </a:t>
            </a:r>
            <a:r>
              <a:rPr lang="en-US" altLang="ko-KR" sz="2000" dirty="0">
                <a:latin typeface="돋움" panose="020B0600000101010101" pitchFamily="50" charset="-127"/>
                <a:ea typeface="돋움" panose="020B0600000101010101" pitchFamily="50" charset="-127"/>
                <a:cs typeface="카페24 써라운드" pitchFamily="2" charset="-127"/>
              </a:rPr>
              <a:t>Push</a:t>
            </a:r>
            <a:r>
              <a:rPr lang="ko-KR" altLang="en-US" sz="2000" dirty="0">
                <a:latin typeface="돋움" panose="020B0600000101010101" pitchFamily="50" charset="-127"/>
                <a:ea typeface="돋움" panose="020B0600000101010101" pitchFamily="50" charset="-127"/>
                <a:cs typeface="카페24 써라운드" pitchFamily="2" charset="-127"/>
              </a:rPr>
              <a:t/>
            </a:r>
            <a:br>
              <a:rPr lang="ko-KR" altLang="en-US" sz="2000" dirty="0">
                <a:latin typeface="돋움" panose="020B0600000101010101" pitchFamily="50" charset="-127"/>
                <a:ea typeface="돋움" panose="020B0600000101010101" pitchFamily="50" charset="-127"/>
                <a:cs typeface="카페24 써라운드" pitchFamily="2" charset="-127"/>
              </a:rPr>
            </a:br>
            <a:endParaRPr lang="en-US" altLang="ko-KR" sz="2000" dirty="0">
              <a:latin typeface="돋움" panose="020B0600000101010101" pitchFamily="50" charset="-127"/>
              <a:ea typeface="돋움" panose="020B0600000101010101" pitchFamily="50" charset="-127"/>
              <a:cs typeface="카페24 써라운드" pitchFamily="2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6474402-73E0-4EE2-8CAC-6B051C45B5D7}"/>
              </a:ext>
            </a:extLst>
          </p:cNvPr>
          <p:cNvCxnSpPr/>
          <p:nvPr/>
        </p:nvCxnSpPr>
        <p:spPr>
          <a:xfrm flipV="1">
            <a:off x="942975" y="822960"/>
            <a:ext cx="6887614" cy="23033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내용 개체 틀 6">
            <a:extLst>
              <a:ext uri="{FF2B5EF4-FFF2-40B4-BE49-F238E27FC236}">
                <a16:creationId xmlns:a16="http://schemas.microsoft.com/office/drawing/2014/main" id="{E3B62FB8-9E08-4456-BEA0-40744CDF6CD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30983698"/>
              </p:ext>
            </p:extLst>
          </p:nvPr>
        </p:nvGraphicFramePr>
        <p:xfrm>
          <a:off x="942975" y="2277976"/>
          <a:ext cx="7715250" cy="39274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37EC1B4E-BBF2-404B-A4B3-5309A7D3BC21}"/>
              </a:ext>
            </a:extLst>
          </p:cNvPr>
          <p:cNvSpPr txBox="1">
            <a:spLocks/>
          </p:cNvSpPr>
          <p:nvPr/>
        </p:nvSpPr>
        <p:spPr>
          <a:xfrm>
            <a:off x="942975" y="4865601"/>
            <a:ext cx="5672859" cy="40732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AutoNum type="arabicParenR"/>
            </a:pPr>
            <a:r>
              <a:rPr lang="ko-KR" altLang="en-US" sz="2200" dirty="0" smtClean="0">
                <a:latin typeface="돋움" panose="020B0600000101010101" pitchFamily="50" charset="-127"/>
                <a:ea typeface="돋움" panose="020B0600000101010101" pitchFamily="50" charset="-127"/>
                <a:cs typeface="카페24 써라운드" pitchFamily="2" charset="-127"/>
              </a:rPr>
              <a:t>원격 저장소로 </a:t>
            </a:r>
            <a:r>
              <a:rPr lang="en-US" altLang="ko-KR" sz="2200" dirty="0" smtClean="0">
                <a:latin typeface="돋움" panose="020B0600000101010101" pitchFamily="50" charset="-127"/>
                <a:ea typeface="돋움" panose="020B0600000101010101" pitchFamily="50" charset="-127"/>
                <a:cs typeface="카페24 써라운드" pitchFamily="2" charset="-127"/>
              </a:rPr>
              <a:t>Push</a:t>
            </a:r>
          </a:p>
          <a:p>
            <a:pPr marL="457200" indent="-457200">
              <a:buFont typeface="Arial" panose="020B0604020202020204" pitchFamily="34" charset="0"/>
              <a:buAutoNum type="arabicParenR"/>
            </a:pPr>
            <a:r>
              <a:rPr lang="en-US" altLang="ko-KR" sz="2200" dirty="0" err="1" smtClean="0">
                <a:latin typeface="돋움" panose="020B0600000101010101" pitchFamily="50" charset="-127"/>
                <a:ea typeface="돋움" panose="020B0600000101010101" pitchFamily="50" charset="-127"/>
                <a:cs typeface="카페24 써라운드" pitchFamily="2" charset="-127"/>
              </a:rPr>
              <a:t>Github</a:t>
            </a:r>
            <a:r>
              <a:rPr lang="ko-KR" altLang="en-US" sz="2200" smtClean="0">
                <a:latin typeface="돋움" panose="020B0600000101010101" pitchFamily="50" charset="-127"/>
                <a:ea typeface="돋움" panose="020B0600000101010101" pitchFamily="50" charset="-127"/>
                <a:cs typeface="카페24 써라운드" pitchFamily="2" charset="-127"/>
              </a:rPr>
              <a:t>에서 확인</a:t>
            </a:r>
            <a:endParaRPr lang="en-US" altLang="ko-KR" sz="2200" dirty="0" smtClean="0">
              <a:latin typeface="돋움" panose="020B0600000101010101" pitchFamily="50" charset="-127"/>
              <a:ea typeface="돋움" panose="020B0600000101010101" pitchFamily="50" charset="-127"/>
              <a:cs typeface="카페24 써라운드" pitchFamily="2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" t="55889" r="31498" b="3991"/>
          <a:stretch/>
        </p:blipFill>
        <p:spPr>
          <a:xfrm>
            <a:off x="942975" y="2088861"/>
            <a:ext cx="5682384" cy="24384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0" t="312" r="28611" b="8731"/>
          <a:stretch/>
        </p:blipFill>
        <p:spPr>
          <a:xfrm>
            <a:off x="6717723" y="2088861"/>
            <a:ext cx="5308022" cy="4116590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0B9F4-14D6-471F-9D87-D8EB9308FE5C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81308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1E6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6A920086-84F9-42D6-BACD-62F7EDD8AFA3}"/>
              </a:ext>
            </a:extLst>
          </p:cNvPr>
          <p:cNvSpPr/>
          <p:nvPr/>
        </p:nvSpPr>
        <p:spPr>
          <a:xfrm>
            <a:off x="933450" y="2647950"/>
            <a:ext cx="10425112" cy="1752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874777-755A-416C-8A26-3083AB1ADF1A}"/>
              </a:ext>
            </a:extLst>
          </p:cNvPr>
          <p:cNvSpPr txBox="1"/>
          <p:nvPr/>
        </p:nvSpPr>
        <p:spPr>
          <a:xfrm>
            <a:off x="1848347" y="2815679"/>
            <a:ext cx="867417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dirty="0">
                <a:latin typeface="돋움" panose="020B0600000101010101" pitchFamily="50" charset="-127"/>
                <a:ea typeface="돋움" panose="020B0600000101010101" pitchFamily="50" charset="-127"/>
              </a:rPr>
              <a:t>이상으로 </a:t>
            </a:r>
            <a:r>
              <a:rPr lang="ko-KR" altLang="en-US" sz="44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보고서를 마치겠습니다</a:t>
            </a:r>
            <a:r>
              <a:rPr lang="en-US" altLang="ko-KR" sz="4400" dirty="0"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</a:p>
          <a:p>
            <a:pPr algn="ctr"/>
            <a:r>
              <a:rPr lang="ko-KR" altLang="en-US" sz="4400" dirty="0">
                <a:latin typeface="돋움" panose="020B0600000101010101" pitchFamily="50" charset="-127"/>
                <a:ea typeface="돋움" panose="020B0600000101010101" pitchFamily="50" charset="-127"/>
              </a:rPr>
              <a:t>감사합니다</a:t>
            </a:r>
            <a:r>
              <a:rPr lang="en-US" altLang="ko-KR" sz="4400" dirty="0"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  <a:endParaRPr lang="ko-KR" altLang="en-US" sz="44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C2B8D45-07FF-4EE9-AE73-0E67909AB50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18"/>
          <a:stretch/>
        </p:blipFill>
        <p:spPr>
          <a:xfrm>
            <a:off x="428208" y="-1"/>
            <a:ext cx="3711547" cy="220027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BDC9FCE-197D-4069-9C0E-578A8D66B42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805"/>
          <a:stretch/>
        </p:blipFill>
        <p:spPr>
          <a:xfrm>
            <a:off x="8010108" y="4717018"/>
            <a:ext cx="3711547" cy="2140982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0B9F4-14D6-471F-9D87-D8EB9308FE5C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76112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1E6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A4D9674-685D-4B6D-88AF-3DA4F4606CF6}"/>
              </a:ext>
            </a:extLst>
          </p:cNvPr>
          <p:cNvSpPr/>
          <p:nvPr/>
        </p:nvSpPr>
        <p:spPr>
          <a:xfrm>
            <a:off x="5200650" y="571500"/>
            <a:ext cx="6343650" cy="9715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03DF54F-228D-447E-BF75-0ED585D2A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altLang="ko-KR" dirty="0" smtClean="0">
                <a:latin typeface="돋움" panose="020B0600000101010101" pitchFamily="50" charset="-127"/>
                <a:ea typeface="돋움" panose="020B0600000101010101" pitchFamily="50" charset="-127"/>
                <a:cs typeface="카페24 써라운드" pitchFamily="2" charset="-127"/>
              </a:rPr>
              <a:t>contents</a:t>
            </a:r>
            <a:endParaRPr lang="ko-KR" altLang="en-US" dirty="0">
              <a:latin typeface="돋움" panose="020B0600000101010101" pitchFamily="50" charset="-127"/>
              <a:ea typeface="돋움" panose="020B0600000101010101" pitchFamily="50" charset="-127"/>
              <a:cs typeface="카페24 써라운드" pitchFamily="2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7EC1B4E-BBF2-404B-A4B3-5309A7D3BC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22487"/>
            <a:ext cx="10515600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ko-KR" sz="2000" dirty="0" smtClean="0">
                <a:latin typeface="돋움" panose="020B0600000101010101" pitchFamily="50" charset="-127"/>
                <a:ea typeface="돋움" panose="020B0600000101010101" pitchFamily="50" charset="-127"/>
                <a:cs typeface="카페24 써라운드" pitchFamily="2" charset="-127"/>
              </a:rPr>
              <a:t>1. </a:t>
            </a:r>
            <a:r>
              <a:rPr lang="en-US" altLang="ko-KR" sz="2000" dirty="0" err="1" smtClean="0">
                <a:latin typeface="돋움" panose="020B0600000101010101" pitchFamily="50" charset="-127"/>
                <a:ea typeface="돋움" panose="020B0600000101010101" pitchFamily="50" charset="-127"/>
                <a:cs typeface="카페24 써라운드" pitchFamily="2" charset="-127"/>
              </a:rPr>
              <a:t>Git</a:t>
            </a:r>
            <a:r>
              <a:rPr lang="en-US" altLang="ko-KR" sz="2000" dirty="0" smtClean="0">
                <a:latin typeface="돋움" panose="020B0600000101010101" pitchFamily="50" charset="-127"/>
                <a:ea typeface="돋움" panose="020B0600000101010101" pitchFamily="50" charset="-127"/>
                <a:cs typeface="카페24 써라운드" pitchFamily="2" charset="-127"/>
              </a:rPr>
              <a:t> </a:t>
            </a:r>
            <a:r>
              <a:rPr lang="ko-KR" altLang="en-US" sz="2000" dirty="0" smtClean="0">
                <a:latin typeface="돋움" panose="020B0600000101010101" pitchFamily="50" charset="-127"/>
                <a:ea typeface="돋움" panose="020B0600000101010101" pitchFamily="50" charset="-127"/>
                <a:cs typeface="카페24 써라운드" pitchFamily="2" charset="-127"/>
              </a:rPr>
              <a:t>지역 저장소 </a:t>
            </a:r>
            <a:r>
              <a:rPr lang="en-US" altLang="ko-KR" sz="2000" dirty="0" smtClean="0">
                <a:latin typeface="돋움" panose="020B0600000101010101" pitchFamily="50" charset="-127"/>
                <a:ea typeface="돋움" panose="020B0600000101010101" pitchFamily="50" charset="-127"/>
                <a:cs typeface="카페24 써라운드" pitchFamily="2" charset="-127"/>
              </a:rPr>
              <a:t>‘</a:t>
            </a:r>
            <a:r>
              <a:rPr lang="en-US" altLang="ko-KR" sz="2000" dirty="0" err="1" smtClean="0">
                <a:latin typeface="돋움" panose="020B0600000101010101" pitchFamily="50" charset="-127"/>
                <a:ea typeface="돋움" panose="020B0600000101010101" pitchFamily="50" charset="-127"/>
                <a:cs typeface="카페24 써라운드" pitchFamily="2" charset="-127"/>
              </a:rPr>
              <a:t>JavaStudy</a:t>
            </a:r>
            <a:r>
              <a:rPr lang="en-US" altLang="ko-KR" sz="2000" dirty="0" smtClean="0">
                <a:latin typeface="돋움" panose="020B0600000101010101" pitchFamily="50" charset="-127"/>
                <a:ea typeface="돋움" panose="020B0600000101010101" pitchFamily="50" charset="-127"/>
                <a:cs typeface="카페24 써라운드" pitchFamily="2" charset="-127"/>
              </a:rPr>
              <a:t>’ </a:t>
            </a:r>
            <a:r>
              <a:rPr lang="ko-KR" altLang="en-US" sz="2000" dirty="0" smtClean="0">
                <a:latin typeface="돋움" panose="020B0600000101010101" pitchFamily="50" charset="-127"/>
                <a:ea typeface="돋움" panose="020B0600000101010101" pitchFamily="50" charset="-127"/>
                <a:cs typeface="카페24 써라운드" pitchFamily="2" charset="-127"/>
              </a:rPr>
              <a:t>생성</a:t>
            </a:r>
            <a:endParaRPr lang="en-US" altLang="ko-KR" sz="2000" dirty="0" smtClean="0">
              <a:latin typeface="돋움" panose="020B0600000101010101" pitchFamily="50" charset="-127"/>
              <a:ea typeface="돋움" panose="020B0600000101010101" pitchFamily="50" charset="-127"/>
              <a:cs typeface="카페24 써라운드" pitchFamily="2" charset="-127"/>
            </a:endParaRPr>
          </a:p>
          <a:p>
            <a:pPr marL="0" indent="0">
              <a:buNone/>
            </a:pPr>
            <a:endParaRPr lang="en-US" altLang="ko-KR" sz="2000" dirty="0">
              <a:latin typeface="돋움" panose="020B0600000101010101" pitchFamily="50" charset="-127"/>
              <a:ea typeface="돋움" panose="020B0600000101010101" pitchFamily="50" charset="-127"/>
              <a:cs typeface="카페24 써라운드" pitchFamily="2" charset="-127"/>
            </a:endParaRPr>
          </a:p>
          <a:p>
            <a:pPr marL="0" indent="0">
              <a:buNone/>
            </a:pPr>
            <a:r>
              <a:rPr lang="en-US" altLang="ko-KR" sz="2000" dirty="0" smtClean="0">
                <a:latin typeface="돋움" panose="020B0600000101010101" pitchFamily="50" charset="-127"/>
                <a:ea typeface="돋움" panose="020B0600000101010101" pitchFamily="50" charset="-127"/>
                <a:cs typeface="카페24 써라운드" pitchFamily="2" charset="-127"/>
              </a:rPr>
              <a:t>2. </a:t>
            </a:r>
            <a:r>
              <a:rPr lang="en-US" altLang="ko-KR" sz="2000" dirty="0" err="1" smtClean="0">
                <a:latin typeface="돋움" panose="020B0600000101010101" pitchFamily="50" charset="-127"/>
                <a:ea typeface="돋움" panose="020B0600000101010101" pitchFamily="50" charset="-127"/>
                <a:cs typeface="카페24 써라운드" pitchFamily="2" charset="-127"/>
              </a:rPr>
              <a:t>Github</a:t>
            </a:r>
            <a:r>
              <a:rPr lang="en-US" altLang="ko-KR" sz="2000" dirty="0" smtClean="0">
                <a:latin typeface="돋움" panose="020B0600000101010101" pitchFamily="50" charset="-127"/>
                <a:ea typeface="돋움" panose="020B0600000101010101" pitchFamily="50" charset="-127"/>
                <a:cs typeface="카페24 써라운드" pitchFamily="2" charset="-127"/>
              </a:rPr>
              <a:t> </a:t>
            </a:r>
            <a:r>
              <a:rPr lang="ko-KR" altLang="en-US" sz="2000" dirty="0" smtClean="0">
                <a:latin typeface="돋움" panose="020B0600000101010101" pitchFamily="50" charset="-127"/>
                <a:ea typeface="돋움" panose="020B0600000101010101" pitchFamily="50" charset="-127"/>
                <a:cs typeface="카페24 써라운드" pitchFamily="2" charset="-127"/>
              </a:rPr>
              <a:t>원격 저장소 </a:t>
            </a:r>
            <a:r>
              <a:rPr lang="en-US" altLang="ko-KR" sz="2000" dirty="0" smtClean="0">
                <a:latin typeface="돋움" panose="020B0600000101010101" pitchFamily="50" charset="-127"/>
                <a:ea typeface="돋움" panose="020B0600000101010101" pitchFamily="50" charset="-127"/>
                <a:cs typeface="카페24 써라운드" pitchFamily="2" charset="-127"/>
              </a:rPr>
              <a:t>‘</a:t>
            </a:r>
            <a:r>
              <a:rPr lang="en-US" altLang="ko-KR" sz="2000" dirty="0" err="1" smtClean="0">
                <a:latin typeface="돋움" panose="020B0600000101010101" pitchFamily="50" charset="-127"/>
                <a:ea typeface="돋움" panose="020B0600000101010101" pitchFamily="50" charset="-127"/>
                <a:cs typeface="카페24 써라운드" pitchFamily="2" charset="-127"/>
              </a:rPr>
              <a:t>JavaStudy</a:t>
            </a:r>
            <a:r>
              <a:rPr lang="en-US" altLang="ko-KR" sz="2000" dirty="0" smtClean="0">
                <a:latin typeface="돋움" panose="020B0600000101010101" pitchFamily="50" charset="-127"/>
                <a:ea typeface="돋움" panose="020B0600000101010101" pitchFamily="50" charset="-127"/>
                <a:cs typeface="카페24 써라운드" pitchFamily="2" charset="-127"/>
              </a:rPr>
              <a:t>’ </a:t>
            </a:r>
            <a:r>
              <a:rPr lang="ko-KR" altLang="en-US" sz="2000" dirty="0" smtClean="0">
                <a:latin typeface="돋움" panose="020B0600000101010101" pitchFamily="50" charset="-127"/>
                <a:ea typeface="돋움" panose="020B0600000101010101" pitchFamily="50" charset="-127"/>
                <a:cs typeface="카페24 써라운드" pitchFamily="2" charset="-127"/>
              </a:rPr>
              <a:t>생성</a:t>
            </a:r>
            <a:endParaRPr lang="en-US" altLang="ko-KR" sz="2000" dirty="0">
              <a:latin typeface="돋움" panose="020B0600000101010101" pitchFamily="50" charset="-127"/>
              <a:ea typeface="돋움" panose="020B0600000101010101" pitchFamily="50" charset="-127"/>
              <a:cs typeface="카페24 써라운드" pitchFamily="2" charset="-127"/>
            </a:endParaRPr>
          </a:p>
          <a:p>
            <a:pPr marL="0" indent="0">
              <a:buNone/>
            </a:pPr>
            <a:endParaRPr lang="en-US" altLang="ko-KR" sz="2000" dirty="0">
              <a:latin typeface="돋움" panose="020B0600000101010101" pitchFamily="50" charset="-127"/>
              <a:ea typeface="돋움" panose="020B0600000101010101" pitchFamily="50" charset="-127"/>
              <a:cs typeface="카페24 써라운드" pitchFamily="2" charset="-127"/>
            </a:endParaRPr>
          </a:p>
          <a:p>
            <a:pPr marL="0" indent="0">
              <a:buNone/>
            </a:pPr>
            <a:r>
              <a:rPr lang="en-US" altLang="ko-KR" sz="2000" dirty="0" smtClean="0">
                <a:latin typeface="돋움" panose="020B0600000101010101" pitchFamily="50" charset="-127"/>
                <a:ea typeface="돋움" panose="020B0600000101010101" pitchFamily="50" charset="-127"/>
                <a:cs typeface="카페24 써라운드" pitchFamily="2" charset="-127"/>
              </a:rPr>
              <a:t>3. </a:t>
            </a:r>
            <a:r>
              <a:rPr lang="ko-KR" altLang="en-US" sz="2000" dirty="0" smtClean="0">
                <a:latin typeface="돋움" panose="020B0600000101010101" pitchFamily="50" charset="-127"/>
                <a:ea typeface="돋움" panose="020B0600000101010101" pitchFamily="50" charset="-127"/>
                <a:cs typeface="카페24 써라운드" pitchFamily="2" charset="-127"/>
              </a:rPr>
              <a:t>지역 저장소에 원격 저장소 연결</a:t>
            </a:r>
            <a:endParaRPr lang="en-US" altLang="ko-KR" sz="2000" dirty="0">
              <a:latin typeface="돋움" panose="020B0600000101010101" pitchFamily="50" charset="-127"/>
              <a:ea typeface="돋움" panose="020B0600000101010101" pitchFamily="50" charset="-127"/>
              <a:cs typeface="카페24 써라운드" pitchFamily="2" charset="-127"/>
            </a:endParaRPr>
          </a:p>
          <a:p>
            <a:pPr marL="0" indent="0">
              <a:buNone/>
            </a:pPr>
            <a:endParaRPr lang="en-US" altLang="ko-KR" sz="2000" dirty="0">
              <a:latin typeface="돋움" panose="020B0600000101010101" pitchFamily="50" charset="-127"/>
              <a:ea typeface="돋움" panose="020B0600000101010101" pitchFamily="50" charset="-127"/>
              <a:cs typeface="카페24 써라운드" pitchFamily="2" charset="-127"/>
            </a:endParaRPr>
          </a:p>
          <a:p>
            <a:pPr marL="0" indent="0">
              <a:buNone/>
            </a:pPr>
            <a:r>
              <a:rPr lang="en-US" altLang="ko-KR" sz="2000" dirty="0" smtClean="0">
                <a:latin typeface="돋움" panose="020B0600000101010101" pitchFamily="50" charset="-127"/>
                <a:ea typeface="돋움" panose="020B0600000101010101" pitchFamily="50" charset="-127"/>
                <a:cs typeface="카페24 써라운드" pitchFamily="2" charset="-127"/>
              </a:rPr>
              <a:t>4. Eclipse </a:t>
            </a:r>
            <a:r>
              <a:rPr lang="ko-KR" altLang="en-US" sz="2000" dirty="0" smtClean="0">
                <a:latin typeface="돋움" panose="020B0600000101010101" pitchFamily="50" charset="-127"/>
                <a:ea typeface="돋움" panose="020B0600000101010101" pitchFamily="50" charset="-127"/>
                <a:cs typeface="카페24 써라운드" pitchFamily="2" charset="-127"/>
              </a:rPr>
              <a:t>작업 디렉터리</a:t>
            </a:r>
            <a:r>
              <a:rPr lang="en-US" altLang="ko-KR" sz="2000" dirty="0" smtClean="0">
                <a:latin typeface="돋움" panose="020B0600000101010101" pitchFamily="50" charset="-127"/>
                <a:ea typeface="돋움" panose="020B0600000101010101" pitchFamily="50" charset="-127"/>
                <a:cs typeface="카페24 써라운드" pitchFamily="2" charset="-127"/>
              </a:rPr>
              <a:t>(Workspace)</a:t>
            </a:r>
            <a:r>
              <a:rPr lang="ko-KR" altLang="en-US" sz="2000" dirty="0" smtClean="0">
                <a:latin typeface="돋움" panose="020B0600000101010101" pitchFamily="50" charset="-127"/>
                <a:ea typeface="돋움" panose="020B0600000101010101" pitchFamily="50" charset="-127"/>
                <a:cs typeface="카페24 써라운드" pitchFamily="2" charset="-127"/>
              </a:rPr>
              <a:t>를 지역 저장소로 통합</a:t>
            </a:r>
            <a:endParaRPr lang="en-US" altLang="ko-KR" sz="2000" dirty="0" smtClean="0">
              <a:latin typeface="돋움" panose="020B0600000101010101" pitchFamily="50" charset="-127"/>
              <a:ea typeface="돋움" panose="020B0600000101010101" pitchFamily="50" charset="-127"/>
              <a:cs typeface="카페24 써라운드" pitchFamily="2" charset="-127"/>
            </a:endParaRPr>
          </a:p>
          <a:p>
            <a:pPr marL="0" indent="0">
              <a:buNone/>
            </a:pPr>
            <a:endParaRPr lang="en-US" altLang="ko-KR" sz="2000" dirty="0" smtClean="0">
              <a:latin typeface="돋움" panose="020B0600000101010101" pitchFamily="50" charset="-127"/>
              <a:ea typeface="돋움" panose="020B0600000101010101" pitchFamily="50" charset="-127"/>
              <a:cs typeface="카페24 써라운드" pitchFamily="2" charset="-127"/>
            </a:endParaRPr>
          </a:p>
          <a:p>
            <a:pPr marL="0" indent="0">
              <a:buNone/>
            </a:pPr>
            <a:r>
              <a:rPr lang="en-US" altLang="ko-KR" sz="2000" dirty="0" smtClean="0">
                <a:latin typeface="돋움" panose="020B0600000101010101" pitchFamily="50" charset="-127"/>
                <a:ea typeface="돋움" panose="020B0600000101010101" pitchFamily="50" charset="-127"/>
                <a:cs typeface="카페24 써라운드" pitchFamily="2" charset="-127"/>
              </a:rPr>
              <a:t>5. Java </a:t>
            </a:r>
            <a:r>
              <a:rPr lang="ko-KR" altLang="en-US" sz="2000" dirty="0" err="1" smtClean="0">
                <a:latin typeface="돋움" panose="020B0600000101010101" pitchFamily="50" charset="-127"/>
                <a:ea typeface="돋움" panose="020B0600000101010101" pitchFamily="50" charset="-127"/>
                <a:cs typeface="카페24 써라운드" pitchFamily="2" charset="-127"/>
              </a:rPr>
              <a:t>수업예제</a:t>
            </a:r>
            <a:r>
              <a:rPr lang="ko-KR" altLang="en-US" sz="2000" dirty="0" smtClean="0">
                <a:latin typeface="돋움" panose="020B0600000101010101" pitchFamily="50" charset="-127"/>
                <a:ea typeface="돋움" panose="020B0600000101010101" pitchFamily="50" charset="-127"/>
                <a:cs typeface="카페24 써라운드" pitchFamily="2" charset="-127"/>
              </a:rPr>
              <a:t> </a:t>
            </a:r>
            <a:r>
              <a:rPr lang="en-US" altLang="ko-KR" sz="2000" dirty="0" smtClean="0">
                <a:latin typeface="돋움" panose="020B0600000101010101" pitchFamily="50" charset="-127"/>
                <a:ea typeface="돋움" panose="020B0600000101010101" pitchFamily="50" charset="-127"/>
                <a:cs typeface="카페24 써라운드" pitchFamily="2" charset="-127"/>
              </a:rPr>
              <a:t>Ch01, Ch02, Ch03 </a:t>
            </a:r>
            <a:r>
              <a:rPr lang="ko-KR" altLang="en-US" sz="2000" dirty="0" smtClean="0">
                <a:latin typeface="돋움" panose="020B0600000101010101" pitchFamily="50" charset="-127"/>
                <a:ea typeface="돋움" panose="020B0600000101010101" pitchFamily="50" charset="-127"/>
                <a:cs typeface="카페24 써라운드" pitchFamily="2" charset="-127"/>
              </a:rPr>
              <a:t>프로젝트를 </a:t>
            </a:r>
            <a:r>
              <a:rPr lang="en-US" altLang="ko-KR" sz="2000" dirty="0" smtClean="0">
                <a:latin typeface="돋움" panose="020B0600000101010101" pitchFamily="50" charset="-127"/>
                <a:ea typeface="돋움" panose="020B0600000101010101" pitchFamily="50" charset="-127"/>
                <a:cs typeface="카페24 써라운드" pitchFamily="2" charset="-127"/>
              </a:rPr>
              <a:t>Eclipse import </a:t>
            </a:r>
          </a:p>
          <a:p>
            <a:pPr marL="0" indent="0">
              <a:buNone/>
            </a:pPr>
            <a:endParaRPr lang="en-US" altLang="ko-KR" sz="2000" dirty="0">
              <a:latin typeface="돋움" panose="020B0600000101010101" pitchFamily="50" charset="-127"/>
              <a:ea typeface="돋움" panose="020B0600000101010101" pitchFamily="50" charset="-127"/>
              <a:cs typeface="카페24 써라운드" pitchFamily="2" charset="-127"/>
            </a:endParaRPr>
          </a:p>
          <a:p>
            <a:pPr marL="0" indent="0">
              <a:buNone/>
            </a:pPr>
            <a:r>
              <a:rPr lang="en-US" altLang="ko-KR" sz="2000" dirty="0" smtClean="0">
                <a:latin typeface="돋움" panose="020B0600000101010101" pitchFamily="50" charset="-127"/>
                <a:ea typeface="돋움" panose="020B0600000101010101" pitchFamily="50" charset="-127"/>
                <a:cs typeface="카페24 써라운드" pitchFamily="2" charset="-127"/>
              </a:rPr>
              <a:t>6. </a:t>
            </a:r>
            <a:r>
              <a:rPr lang="ko-KR" altLang="en-US" sz="2000" dirty="0" smtClean="0">
                <a:latin typeface="돋움" panose="020B0600000101010101" pitchFamily="50" charset="-127"/>
                <a:ea typeface="돋움" panose="020B0600000101010101" pitchFamily="50" charset="-127"/>
                <a:cs typeface="카페24 써라운드" pitchFamily="2" charset="-127"/>
              </a:rPr>
              <a:t>지역</a:t>
            </a:r>
            <a:r>
              <a:rPr lang="en-US" altLang="ko-KR" sz="2000" dirty="0">
                <a:latin typeface="돋움" panose="020B0600000101010101" pitchFamily="50" charset="-127"/>
                <a:ea typeface="돋움" panose="020B0600000101010101" pitchFamily="50" charset="-127"/>
                <a:cs typeface="카페24 써라운드" pitchFamily="2" charset="-127"/>
              </a:rPr>
              <a:t> Ch01, Ch02, Ch03 </a:t>
            </a:r>
            <a:r>
              <a:rPr lang="ko-KR" altLang="en-US" sz="2000" dirty="0" smtClean="0">
                <a:latin typeface="돋움" panose="020B0600000101010101" pitchFamily="50" charset="-127"/>
                <a:ea typeface="돋움" panose="020B0600000101010101" pitchFamily="50" charset="-127"/>
                <a:cs typeface="카페24 써라운드" pitchFamily="2" charset="-127"/>
              </a:rPr>
              <a:t>프로젝트를 원격 저장소로 </a:t>
            </a:r>
            <a:r>
              <a:rPr lang="en-US" altLang="ko-KR" sz="2000" dirty="0" smtClean="0">
                <a:latin typeface="돋움" panose="020B0600000101010101" pitchFamily="50" charset="-127"/>
                <a:ea typeface="돋움" panose="020B0600000101010101" pitchFamily="50" charset="-127"/>
                <a:cs typeface="카페24 써라운드" pitchFamily="2" charset="-127"/>
              </a:rPr>
              <a:t>Push</a:t>
            </a:r>
            <a:endParaRPr lang="ko-KR" altLang="en-US" sz="2000" dirty="0">
              <a:latin typeface="돋움" panose="020B0600000101010101" pitchFamily="50" charset="-127"/>
              <a:ea typeface="돋움" panose="020B0600000101010101" pitchFamily="50" charset="-127"/>
              <a:cs typeface="카페24 써라운드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7543CAF-4683-48E7-B81B-C899C180B24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02" t="40434" b="1"/>
          <a:stretch/>
        </p:blipFill>
        <p:spPr>
          <a:xfrm>
            <a:off x="0" y="0"/>
            <a:ext cx="2854112" cy="147955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2479CCF-C285-4C74-9ADC-841826D45AD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885" r="32549" b="13549"/>
          <a:stretch/>
        </p:blipFill>
        <p:spPr>
          <a:xfrm>
            <a:off x="9688527" y="5378450"/>
            <a:ext cx="2503474" cy="1479550"/>
          </a:xfrm>
          <a:prstGeom prst="rect">
            <a:avLst/>
          </a:prstGeom>
        </p:spPr>
      </p:pic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0B9F4-14D6-471F-9D87-D8EB9308FE5C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3682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1E6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3DF54F-228D-447E-BF75-0ED585D2A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7076"/>
            <a:ext cx="10715624" cy="1183612"/>
          </a:xfrm>
        </p:spPr>
        <p:txBody>
          <a:bodyPr>
            <a:normAutofit fontScale="90000"/>
          </a:bodyPr>
          <a:lstStyle/>
          <a:p>
            <a:r>
              <a:rPr lang="en-US" altLang="ko-KR" dirty="0" smtClean="0">
                <a:latin typeface="돋움" panose="020B0600000101010101" pitchFamily="50" charset="-127"/>
                <a:ea typeface="돋움" panose="020B0600000101010101" pitchFamily="50" charset="-127"/>
              </a:rPr>
              <a:t>1.</a:t>
            </a:r>
            <a:r>
              <a:rPr lang="ko-KR" altLang="en-US" dirty="0" smtClean="0"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en-US" altLang="ko-KR" dirty="0" err="1">
                <a:latin typeface="돋움" panose="020B0600000101010101" pitchFamily="50" charset="-127"/>
                <a:ea typeface="돋움" panose="020B0600000101010101" pitchFamily="50" charset="-127"/>
                <a:cs typeface="카페24 써라운드" pitchFamily="2" charset="-127"/>
              </a:rPr>
              <a:t>Git</a:t>
            </a:r>
            <a:r>
              <a:rPr lang="en-US" altLang="ko-KR" dirty="0">
                <a:latin typeface="돋움" panose="020B0600000101010101" pitchFamily="50" charset="-127"/>
                <a:ea typeface="돋움" panose="020B0600000101010101" pitchFamily="50" charset="-127"/>
                <a:cs typeface="카페24 써라운드" pitchFamily="2" charset="-127"/>
              </a:rPr>
              <a:t> </a:t>
            </a:r>
            <a:r>
              <a:rPr lang="ko-KR" altLang="en-US" dirty="0">
                <a:latin typeface="돋움" panose="020B0600000101010101" pitchFamily="50" charset="-127"/>
                <a:ea typeface="돋움" panose="020B0600000101010101" pitchFamily="50" charset="-127"/>
                <a:cs typeface="카페24 써라운드" pitchFamily="2" charset="-127"/>
              </a:rPr>
              <a:t>지역 저장소 </a:t>
            </a:r>
            <a:r>
              <a:rPr lang="en-US" altLang="ko-KR" dirty="0">
                <a:latin typeface="돋움" panose="020B0600000101010101" pitchFamily="50" charset="-127"/>
                <a:ea typeface="돋움" panose="020B0600000101010101" pitchFamily="50" charset="-127"/>
                <a:cs typeface="카페24 써라운드" pitchFamily="2" charset="-127"/>
              </a:rPr>
              <a:t>‘</a:t>
            </a:r>
            <a:r>
              <a:rPr lang="en-US" altLang="ko-KR" dirty="0" err="1">
                <a:latin typeface="돋움" panose="020B0600000101010101" pitchFamily="50" charset="-127"/>
                <a:ea typeface="돋움" panose="020B0600000101010101" pitchFamily="50" charset="-127"/>
                <a:cs typeface="카페24 써라운드" pitchFamily="2" charset="-127"/>
              </a:rPr>
              <a:t>JavaStudy</a:t>
            </a:r>
            <a:r>
              <a:rPr lang="en-US" altLang="ko-KR" dirty="0">
                <a:latin typeface="돋움" panose="020B0600000101010101" pitchFamily="50" charset="-127"/>
                <a:ea typeface="돋움" panose="020B0600000101010101" pitchFamily="50" charset="-127"/>
                <a:cs typeface="카페24 써라운드" pitchFamily="2" charset="-127"/>
              </a:rPr>
              <a:t>’ </a:t>
            </a:r>
            <a:r>
              <a:rPr lang="ko-KR" altLang="en-US" dirty="0" smtClean="0">
                <a:latin typeface="돋움" panose="020B0600000101010101" pitchFamily="50" charset="-127"/>
                <a:ea typeface="돋움" panose="020B0600000101010101" pitchFamily="50" charset="-127"/>
                <a:cs typeface="카페24 써라운드" pitchFamily="2" charset="-127"/>
              </a:rPr>
              <a:t>생성</a:t>
            </a:r>
            <a:r>
              <a:rPr lang="en-US" altLang="ko-KR" dirty="0">
                <a:latin typeface="돋움" panose="020B0600000101010101" pitchFamily="50" charset="-127"/>
                <a:ea typeface="돋움" panose="020B0600000101010101" pitchFamily="50" charset="-127"/>
                <a:cs typeface="카페24 써라운드" pitchFamily="2" charset="-127"/>
              </a:rPr>
              <a:t/>
            </a:r>
            <a:br>
              <a:rPr lang="en-US" altLang="ko-KR" dirty="0">
                <a:latin typeface="돋움" panose="020B0600000101010101" pitchFamily="50" charset="-127"/>
                <a:ea typeface="돋움" panose="020B0600000101010101" pitchFamily="50" charset="-127"/>
                <a:cs typeface="카페24 써라운드" pitchFamily="2" charset="-127"/>
              </a:rPr>
            </a:br>
            <a:endParaRPr lang="ko-KR" altLang="en-US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7EC1B4E-BBF2-404B-A4B3-5309A7D3BC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961776"/>
            <a:ext cx="4731327" cy="847898"/>
          </a:xfrm>
        </p:spPr>
        <p:txBody>
          <a:bodyPr>
            <a:normAutofit/>
          </a:bodyPr>
          <a:lstStyle/>
          <a:p>
            <a:pPr marL="514350" indent="-514350">
              <a:buAutoNum type="arabicParenR"/>
            </a:pPr>
            <a:r>
              <a:rPr lang="ko-KR" altLang="en-US" sz="2200" dirty="0" smtClean="0">
                <a:latin typeface="돋움" panose="020B0600000101010101" pitchFamily="50" charset="-127"/>
                <a:ea typeface="돋움" panose="020B0600000101010101" pitchFamily="50" charset="-127"/>
                <a:cs typeface="카페24 써라운드" pitchFamily="2" charset="-127"/>
              </a:rPr>
              <a:t>바탕화면에서 마우스 </a:t>
            </a:r>
            <a:r>
              <a:rPr lang="ko-KR" altLang="en-US" sz="2200" dirty="0" err="1" smtClean="0">
                <a:latin typeface="돋움" panose="020B0600000101010101" pitchFamily="50" charset="-127"/>
                <a:ea typeface="돋움" panose="020B0600000101010101" pitchFamily="50" charset="-127"/>
                <a:cs typeface="카페24 써라운드" pitchFamily="2" charset="-127"/>
              </a:rPr>
              <a:t>우클릭을</a:t>
            </a:r>
            <a:r>
              <a:rPr lang="ko-KR" altLang="en-US" sz="2200" dirty="0">
                <a:latin typeface="돋움" panose="020B0600000101010101" pitchFamily="50" charset="-127"/>
                <a:ea typeface="돋움" panose="020B0600000101010101" pitchFamily="50" charset="-127"/>
                <a:cs typeface="카페24 써라운드" pitchFamily="2" charset="-127"/>
              </a:rPr>
              <a:t> </a:t>
            </a:r>
            <a:r>
              <a:rPr lang="ko-KR" altLang="en-US" sz="2200" dirty="0" smtClean="0">
                <a:latin typeface="돋움" panose="020B0600000101010101" pitchFamily="50" charset="-127"/>
                <a:ea typeface="돋움" panose="020B0600000101010101" pitchFamily="50" charset="-127"/>
                <a:cs typeface="카페24 써라운드" pitchFamily="2" charset="-127"/>
              </a:rPr>
              <a:t>통해 </a:t>
            </a:r>
            <a:r>
              <a:rPr lang="en-US" altLang="ko-KR" sz="2200" dirty="0" smtClean="0">
                <a:latin typeface="돋움" panose="020B0600000101010101" pitchFamily="50" charset="-127"/>
                <a:ea typeface="돋움" panose="020B0600000101010101" pitchFamily="50" charset="-127"/>
                <a:cs typeface="카페24 써라운드" pitchFamily="2" charset="-127"/>
              </a:rPr>
              <a:t>‘</a:t>
            </a:r>
            <a:r>
              <a:rPr lang="en-US" altLang="ko-KR" sz="2200" dirty="0" err="1">
                <a:latin typeface="돋움" panose="020B0600000101010101" pitchFamily="50" charset="-127"/>
                <a:ea typeface="돋움" panose="020B0600000101010101" pitchFamily="50" charset="-127"/>
                <a:cs typeface="카페24 써라운드" pitchFamily="2" charset="-127"/>
              </a:rPr>
              <a:t>G</a:t>
            </a:r>
            <a:r>
              <a:rPr lang="en-US" altLang="ko-KR" sz="2200" dirty="0" err="1" smtClean="0">
                <a:latin typeface="돋움" panose="020B0600000101010101" pitchFamily="50" charset="-127"/>
                <a:ea typeface="돋움" panose="020B0600000101010101" pitchFamily="50" charset="-127"/>
                <a:cs typeface="카페24 써라운드" pitchFamily="2" charset="-127"/>
              </a:rPr>
              <a:t>it</a:t>
            </a:r>
            <a:r>
              <a:rPr lang="en-US" altLang="ko-KR" sz="2200" dirty="0" smtClean="0">
                <a:latin typeface="돋움" panose="020B0600000101010101" pitchFamily="50" charset="-127"/>
                <a:ea typeface="돋움" panose="020B0600000101010101" pitchFamily="50" charset="-127"/>
                <a:cs typeface="카페24 써라운드" pitchFamily="2" charset="-127"/>
              </a:rPr>
              <a:t> Bash Here’</a:t>
            </a:r>
            <a:r>
              <a:rPr lang="ko-KR" altLang="en-US" sz="2200" dirty="0" smtClean="0">
                <a:latin typeface="돋움" panose="020B0600000101010101" pitchFamily="50" charset="-127"/>
                <a:ea typeface="돋움" panose="020B0600000101010101" pitchFamily="50" charset="-127"/>
                <a:cs typeface="카페24 써라운드" pitchFamily="2" charset="-127"/>
              </a:rPr>
              <a:t>를 실행</a:t>
            </a:r>
            <a:endParaRPr lang="en-US" altLang="ko-KR" sz="2200" dirty="0" smtClean="0">
              <a:latin typeface="돋움" panose="020B0600000101010101" pitchFamily="50" charset="-127"/>
              <a:ea typeface="돋움" panose="020B0600000101010101" pitchFamily="50" charset="-127"/>
              <a:cs typeface="카페24 써라운드" pitchFamily="2" charset="-127"/>
            </a:endParaRPr>
          </a:p>
          <a:p>
            <a:pPr marL="514350" indent="-514350">
              <a:buAutoNum type="arabicParenR"/>
            </a:pPr>
            <a:endParaRPr lang="en-US" altLang="ko-KR" sz="2200" dirty="0">
              <a:latin typeface="돋움" panose="020B0600000101010101" pitchFamily="50" charset="-127"/>
              <a:ea typeface="돋움" panose="020B0600000101010101" pitchFamily="50" charset="-127"/>
              <a:cs typeface="카페24 써라운드" pitchFamily="2" charset="-127"/>
            </a:endParaRPr>
          </a:p>
          <a:p>
            <a:endParaRPr lang="en-US" altLang="ko-KR" sz="2200" dirty="0">
              <a:latin typeface="돋움" panose="020B0600000101010101" pitchFamily="50" charset="-127"/>
              <a:ea typeface="돋움" panose="020B0600000101010101" pitchFamily="50" charset="-127"/>
              <a:cs typeface="카페24 써라운드" pitchFamily="2" charset="-127"/>
            </a:endParaRPr>
          </a:p>
          <a:p>
            <a:pPr marL="0" indent="0">
              <a:buNone/>
            </a:pPr>
            <a:endParaRPr lang="ko-KR" altLang="en-US" dirty="0">
              <a:latin typeface="돋움" panose="020B0600000101010101" pitchFamily="50" charset="-127"/>
              <a:ea typeface="돋움" panose="020B0600000101010101" pitchFamily="50" charset="-127"/>
              <a:cs typeface="카페24 써라운드" pitchFamily="2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B1C11DA0-2502-41E9-8A63-8184CD14636C}"/>
              </a:ext>
            </a:extLst>
          </p:cNvPr>
          <p:cNvCxnSpPr/>
          <p:nvPr/>
        </p:nvCxnSpPr>
        <p:spPr>
          <a:xfrm flipV="1">
            <a:off x="942975" y="1546167"/>
            <a:ext cx="8300778" cy="640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1" t="3216" r="2430" b="7421"/>
          <a:stretch/>
        </p:blipFill>
        <p:spPr>
          <a:xfrm>
            <a:off x="942975" y="1820486"/>
            <a:ext cx="4680000" cy="2880000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6025860" y="4961776"/>
            <a:ext cx="5527964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200" dirty="0" smtClean="0">
                <a:latin typeface="돋움" panose="020B0600000101010101" pitchFamily="50" charset="-127"/>
                <a:ea typeface="돋움" panose="020B0600000101010101" pitchFamily="50" charset="-127"/>
                <a:cs typeface="카페24 써라운드" pitchFamily="2" charset="-127"/>
              </a:rPr>
              <a:t>2) </a:t>
            </a:r>
            <a:r>
              <a:rPr lang="ko-KR" altLang="en-US" sz="2200" dirty="0" smtClean="0">
                <a:latin typeface="돋움" panose="020B0600000101010101" pitchFamily="50" charset="-127"/>
                <a:ea typeface="돋움" panose="020B0600000101010101" pitchFamily="50" charset="-127"/>
                <a:cs typeface="카페24 써라운드" pitchFamily="2" charset="-127"/>
              </a:rPr>
              <a:t>지역 저장소 </a:t>
            </a:r>
            <a:r>
              <a:rPr lang="en-US" altLang="ko-KR" sz="2200" dirty="0" err="1" smtClean="0">
                <a:latin typeface="돋움" panose="020B0600000101010101" pitchFamily="50" charset="-127"/>
                <a:ea typeface="돋움" panose="020B0600000101010101" pitchFamily="50" charset="-127"/>
                <a:cs typeface="카페24 써라운드" pitchFamily="2" charset="-127"/>
              </a:rPr>
              <a:t>JavaStudy</a:t>
            </a:r>
            <a:r>
              <a:rPr lang="en-US" altLang="ko-KR" sz="2200" dirty="0" smtClean="0">
                <a:latin typeface="돋움" panose="020B0600000101010101" pitchFamily="50" charset="-127"/>
                <a:ea typeface="돋움" panose="020B0600000101010101" pitchFamily="50" charset="-127"/>
                <a:cs typeface="카페24 써라운드" pitchFamily="2" charset="-127"/>
              </a:rPr>
              <a:t> </a:t>
            </a:r>
            <a:r>
              <a:rPr lang="ko-KR" altLang="en-US" sz="2200" dirty="0" smtClean="0">
                <a:latin typeface="돋움" panose="020B0600000101010101" pitchFamily="50" charset="-127"/>
                <a:ea typeface="돋움" panose="020B0600000101010101" pitchFamily="50" charset="-127"/>
                <a:cs typeface="카페24 써라운드" pitchFamily="2" charset="-127"/>
              </a:rPr>
              <a:t>생성 후 </a:t>
            </a:r>
            <a:r>
              <a:rPr lang="en-US" altLang="ko-KR" sz="2200" dirty="0" err="1" smtClean="0">
                <a:latin typeface="돋움" panose="020B0600000101010101" pitchFamily="50" charset="-127"/>
                <a:ea typeface="돋움" panose="020B0600000101010101" pitchFamily="50" charset="-127"/>
                <a:cs typeface="카페24 써라운드" pitchFamily="2" charset="-127"/>
              </a:rPr>
              <a:t>git</a:t>
            </a:r>
            <a:r>
              <a:rPr lang="en-US" altLang="ko-KR" sz="2200" dirty="0" smtClean="0">
                <a:latin typeface="돋움" panose="020B0600000101010101" pitchFamily="50" charset="-127"/>
                <a:ea typeface="돋움" panose="020B0600000101010101" pitchFamily="50" charset="-127"/>
                <a:cs typeface="카페24 써라운드" pitchFamily="2" charset="-127"/>
              </a:rPr>
              <a:t> </a:t>
            </a:r>
            <a:r>
              <a:rPr lang="en-US" altLang="ko-KR" sz="2200" dirty="0" err="1" smtClean="0">
                <a:latin typeface="돋움" panose="020B0600000101010101" pitchFamily="50" charset="-127"/>
                <a:ea typeface="돋움" panose="020B0600000101010101" pitchFamily="50" charset="-127"/>
                <a:cs typeface="카페24 써라운드" pitchFamily="2" charset="-127"/>
              </a:rPr>
              <a:t>init</a:t>
            </a:r>
            <a:r>
              <a:rPr lang="ko-KR" altLang="en-US" sz="2200" dirty="0" smtClean="0">
                <a:latin typeface="돋움" panose="020B0600000101010101" pitchFamily="50" charset="-127"/>
                <a:ea typeface="돋움" panose="020B0600000101010101" pitchFamily="50" charset="-127"/>
                <a:cs typeface="카페24 써라운드" pitchFamily="2" charset="-127"/>
              </a:rPr>
              <a:t>실행</a:t>
            </a:r>
            <a:endParaRPr lang="en-US" altLang="ko-KR" sz="2200" dirty="0" smtClean="0">
              <a:latin typeface="돋움" panose="020B0600000101010101" pitchFamily="50" charset="-127"/>
              <a:ea typeface="돋움" panose="020B0600000101010101" pitchFamily="50" charset="-127"/>
              <a:cs typeface="카페24 써라운드" pitchFamily="2" charset="-127"/>
            </a:endParaRPr>
          </a:p>
          <a:p>
            <a:pPr lvl="1"/>
            <a:r>
              <a:rPr lang="en-US" altLang="ko-KR" sz="2200" dirty="0" smtClean="0">
                <a:latin typeface="돋움" panose="020B0600000101010101" pitchFamily="50" charset="-127"/>
                <a:ea typeface="돋움" panose="020B0600000101010101" pitchFamily="50" charset="-127"/>
                <a:cs typeface="카페24 써라운드" pitchFamily="2" charset="-127"/>
              </a:rPr>
              <a:t>   </a:t>
            </a:r>
            <a:endParaRPr lang="en-US" altLang="ko-KR" sz="2200" dirty="0">
              <a:latin typeface="돋움" panose="020B0600000101010101" pitchFamily="50" charset="-127"/>
              <a:ea typeface="돋움" panose="020B0600000101010101" pitchFamily="50" charset="-127"/>
              <a:cs typeface="카페24 써라운드" pitchFamily="2" charset="-127"/>
            </a:endParaRPr>
          </a:p>
        </p:txBody>
      </p:sp>
      <p:pic>
        <p:nvPicPr>
          <p:cNvPr id="9" name="그림 8"/>
          <p:cNvPicPr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0" r="728"/>
          <a:stretch/>
        </p:blipFill>
        <p:spPr>
          <a:xfrm>
            <a:off x="6196012" y="1820486"/>
            <a:ext cx="4680000" cy="2880000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0B9F4-14D6-471F-9D87-D8EB9308FE5C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6584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1E6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3DF54F-228D-447E-BF75-0ED585D2A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6293"/>
            <a:ext cx="10515600" cy="1183612"/>
          </a:xfrm>
        </p:spPr>
        <p:txBody>
          <a:bodyPr>
            <a:normAutofit/>
          </a:bodyPr>
          <a:lstStyle/>
          <a:p>
            <a:r>
              <a:rPr lang="en-US" altLang="ko-KR" sz="20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1.</a:t>
            </a:r>
            <a:r>
              <a:rPr lang="ko-KR" altLang="en-US" sz="20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en-US" altLang="ko-KR" sz="2000" dirty="0" err="1">
                <a:latin typeface="돋움" panose="020B0600000101010101" pitchFamily="50" charset="-127"/>
                <a:ea typeface="돋움" panose="020B0600000101010101" pitchFamily="50" charset="-127"/>
                <a:cs typeface="카페24 써라운드" pitchFamily="2" charset="-127"/>
              </a:rPr>
              <a:t>Git</a:t>
            </a:r>
            <a:r>
              <a:rPr lang="en-US" altLang="ko-KR" sz="2000" dirty="0">
                <a:latin typeface="돋움" panose="020B0600000101010101" pitchFamily="50" charset="-127"/>
                <a:ea typeface="돋움" panose="020B0600000101010101" pitchFamily="50" charset="-127"/>
                <a:cs typeface="카페24 써라운드" pitchFamily="2" charset="-127"/>
              </a:rPr>
              <a:t> </a:t>
            </a:r>
            <a:r>
              <a:rPr lang="ko-KR" altLang="en-US" sz="2000" dirty="0">
                <a:latin typeface="돋움" panose="020B0600000101010101" pitchFamily="50" charset="-127"/>
                <a:ea typeface="돋움" panose="020B0600000101010101" pitchFamily="50" charset="-127"/>
                <a:cs typeface="카페24 써라운드" pitchFamily="2" charset="-127"/>
              </a:rPr>
              <a:t>지역 저장소 </a:t>
            </a:r>
            <a:r>
              <a:rPr lang="en-US" altLang="ko-KR" sz="2000" dirty="0">
                <a:latin typeface="돋움" panose="020B0600000101010101" pitchFamily="50" charset="-127"/>
                <a:ea typeface="돋움" panose="020B0600000101010101" pitchFamily="50" charset="-127"/>
                <a:cs typeface="카페24 써라운드" pitchFamily="2" charset="-127"/>
              </a:rPr>
              <a:t>‘</a:t>
            </a:r>
            <a:r>
              <a:rPr lang="en-US" altLang="ko-KR" sz="2000" dirty="0" err="1">
                <a:latin typeface="돋움" panose="020B0600000101010101" pitchFamily="50" charset="-127"/>
                <a:ea typeface="돋움" panose="020B0600000101010101" pitchFamily="50" charset="-127"/>
                <a:cs typeface="카페24 써라운드" pitchFamily="2" charset="-127"/>
              </a:rPr>
              <a:t>JavaStudy</a:t>
            </a:r>
            <a:r>
              <a:rPr lang="en-US" altLang="ko-KR" sz="2000" dirty="0">
                <a:latin typeface="돋움" panose="020B0600000101010101" pitchFamily="50" charset="-127"/>
                <a:ea typeface="돋움" panose="020B0600000101010101" pitchFamily="50" charset="-127"/>
                <a:cs typeface="카페24 써라운드" pitchFamily="2" charset="-127"/>
              </a:rPr>
              <a:t>’ </a:t>
            </a:r>
            <a:r>
              <a:rPr lang="ko-KR" altLang="en-US" sz="2000" dirty="0" smtClean="0">
                <a:latin typeface="돋움" panose="020B0600000101010101" pitchFamily="50" charset="-127"/>
                <a:ea typeface="돋움" panose="020B0600000101010101" pitchFamily="50" charset="-127"/>
                <a:cs typeface="카페24 써라운드" pitchFamily="2" charset="-127"/>
              </a:rPr>
              <a:t>생성</a:t>
            </a:r>
            <a:r>
              <a:rPr lang="en-US" altLang="ko-KR" sz="2000" dirty="0">
                <a:latin typeface="돋움" panose="020B0600000101010101" pitchFamily="50" charset="-127"/>
                <a:ea typeface="돋움" panose="020B0600000101010101" pitchFamily="50" charset="-127"/>
                <a:cs typeface="카페24 써라운드" pitchFamily="2" charset="-127"/>
              </a:rPr>
              <a:t/>
            </a:r>
            <a:br>
              <a:rPr lang="en-US" altLang="ko-KR" sz="2000" dirty="0">
                <a:latin typeface="돋움" panose="020B0600000101010101" pitchFamily="50" charset="-127"/>
                <a:ea typeface="돋움" panose="020B0600000101010101" pitchFamily="50" charset="-127"/>
                <a:cs typeface="카페24 써라운드" pitchFamily="2" charset="-127"/>
              </a:rPr>
            </a:br>
            <a:endParaRPr lang="ko-KR" altLang="en-US" sz="20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B1C11DA0-2502-41E9-8A63-8184CD14636C}"/>
              </a:ext>
            </a:extLst>
          </p:cNvPr>
          <p:cNvCxnSpPr/>
          <p:nvPr/>
        </p:nvCxnSpPr>
        <p:spPr>
          <a:xfrm>
            <a:off x="934662" y="954058"/>
            <a:ext cx="531495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838200" y="5645267"/>
            <a:ext cx="9367982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200" dirty="0" smtClean="0">
                <a:latin typeface="돋움" panose="020B0600000101010101" pitchFamily="50" charset="-127"/>
                <a:ea typeface="돋움" panose="020B0600000101010101" pitchFamily="50" charset="-127"/>
                <a:cs typeface="카페24 써라운드" pitchFamily="2" charset="-127"/>
              </a:rPr>
              <a:t>결과 </a:t>
            </a:r>
            <a:r>
              <a:rPr lang="en-US" altLang="ko-KR" sz="2200" dirty="0" smtClean="0">
                <a:latin typeface="돋움" panose="020B0600000101010101" pitchFamily="50" charset="-127"/>
                <a:ea typeface="돋움" panose="020B0600000101010101" pitchFamily="50" charset="-127"/>
                <a:cs typeface="카페24 써라운드" pitchFamily="2" charset="-127"/>
              </a:rPr>
              <a:t>: </a:t>
            </a:r>
            <a:r>
              <a:rPr lang="ko-KR" altLang="en-US" sz="2200" dirty="0" smtClean="0">
                <a:latin typeface="돋움" panose="020B0600000101010101" pitchFamily="50" charset="-127"/>
                <a:ea typeface="돋움" panose="020B0600000101010101" pitchFamily="50" charset="-127"/>
                <a:cs typeface="카페24 써라운드" pitchFamily="2" charset="-127"/>
              </a:rPr>
              <a:t>지역 저장소 </a:t>
            </a:r>
            <a:r>
              <a:rPr lang="en-US" altLang="ko-KR" sz="2200" dirty="0" err="1" smtClean="0">
                <a:latin typeface="돋움" panose="020B0600000101010101" pitchFamily="50" charset="-127"/>
                <a:ea typeface="돋움" panose="020B0600000101010101" pitchFamily="50" charset="-127"/>
                <a:cs typeface="카페24 써라운드" pitchFamily="2" charset="-127"/>
              </a:rPr>
              <a:t>JavaStudy</a:t>
            </a:r>
            <a:r>
              <a:rPr lang="en-US" altLang="ko-KR" sz="2200" dirty="0" smtClean="0">
                <a:latin typeface="돋움" panose="020B0600000101010101" pitchFamily="50" charset="-127"/>
                <a:ea typeface="돋움" panose="020B0600000101010101" pitchFamily="50" charset="-127"/>
                <a:cs typeface="카페24 써라운드" pitchFamily="2" charset="-127"/>
              </a:rPr>
              <a:t> </a:t>
            </a:r>
            <a:r>
              <a:rPr lang="ko-KR" altLang="en-US" sz="2200" dirty="0" smtClean="0">
                <a:latin typeface="돋움" panose="020B0600000101010101" pitchFamily="50" charset="-127"/>
                <a:ea typeface="돋움" panose="020B0600000101010101" pitchFamily="50" charset="-127"/>
                <a:cs typeface="카페24 써라운드" pitchFamily="2" charset="-127"/>
              </a:rPr>
              <a:t>안에 </a:t>
            </a:r>
            <a:r>
              <a:rPr lang="en-US" altLang="ko-KR" sz="2200" dirty="0" err="1" smtClean="0">
                <a:latin typeface="돋움" panose="020B0600000101010101" pitchFamily="50" charset="-127"/>
                <a:ea typeface="돋움" panose="020B0600000101010101" pitchFamily="50" charset="-127"/>
                <a:cs typeface="카페24 써라운드" pitchFamily="2" charset="-127"/>
              </a:rPr>
              <a:t>git</a:t>
            </a:r>
            <a:r>
              <a:rPr lang="ko-KR" altLang="en-US" sz="2200" dirty="0" smtClean="0">
                <a:latin typeface="돋움" panose="020B0600000101010101" pitchFamily="50" charset="-127"/>
                <a:ea typeface="돋움" panose="020B0600000101010101" pitchFamily="50" charset="-127"/>
                <a:cs typeface="카페24 써라운드" pitchFamily="2" charset="-127"/>
              </a:rPr>
              <a:t>이 </a:t>
            </a:r>
            <a:r>
              <a:rPr lang="ko-KR" altLang="en-US" sz="2200" dirty="0" err="1" smtClean="0">
                <a:latin typeface="돋움" panose="020B0600000101010101" pitchFamily="50" charset="-127"/>
                <a:ea typeface="돋움" panose="020B0600000101010101" pitchFamily="50" charset="-127"/>
                <a:cs typeface="카페24 써라운드" pitchFamily="2" charset="-127"/>
              </a:rPr>
              <a:t>연결된것을</a:t>
            </a:r>
            <a:r>
              <a:rPr lang="ko-KR" altLang="en-US" sz="2200" dirty="0" smtClean="0">
                <a:latin typeface="돋움" panose="020B0600000101010101" pitchFamily="50" charset="-127"/>
                <a:ea typeface="돋움" panose="020B0600000101010101" pitchFamily="50" charset="-127"/>
                <a:cs typeface="카페24 써라운드" pitchFamily="2" charset="-127"/>
              </a:rPr>
              <a:t> 확인할 수 있다</a:t>
            </a:r>
            <a:r>
              <a:rPr lang="en-US" altLang="ko-KR" sz="2200" dirty="0" smtClean="0">
                <a:latin typeface="돋움" panose="020B0600000101010101" pitchFamily="50" charset="-127"/>
                <a:ea typeface="돋움" panose="020B0600000101010101" pitchFamily="50" charset="-127"/>
                <a:cs typeface="카페24 써라운드" pitchFamily="2" charset="-127"/>
              </a:rPr>
              <a:t>. </a:t>
            </a:r>
          </a:p>
          <a:p>
            <a:pPr lvl="1"/>
            <a:r>
              <a:rPr lang="en-US" altLang="ko-KR" sz="2200" dirty="0" smtClean="0">
                <a:latin typeface="돋움" panose="020B0600000101010101" pitchFamily="50" charset="-127"/>
                <a:ea typeface="돋움" panose="020B0600000101010101" pitchFamily="50" charset="-127"/>
                <a:cs typeface="카페24 써라운드" pitchFamily="2" charset="-127"/>
              </a:rPr>
              <a:t>   </a:t>
            </a:r>
            <a:endParaRPr lang="en-US" altLang="ko-KR" sz="2200" dirty="0">
              <a:latin typeface="돋움" panose="020B0600000101010101" pitchFamily="50" charset="-127"/>
              <a:ea typeface="돋움" panose="020B0600000101010101" pitchFamily="50" charset="-127"/>
              <a:cs typeface="카페24 써라운드" pitchFamily="2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775246"/>
            <a:ext cx="7783011" cy="3610479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0B9F4-14D6-471F-9D87-D8EB9308FE5C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60719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1E6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3DF54F-228D-447E-BF75-0ED585D2A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돋움" panose="020B0600000101010101" pitchFamily="50" charset="-127"/>
                <a:ea typeface="돋움" panose="020B0600000101010101" pitchFamily="50" charset="-127"/>
                <a:cs typeface="카페24 써라운드" pitchFamily="2" charset="-127"/>
              </a:rPr>
              <a:t>2. </a:t>
            </a:r>
            <a:r>
              <a:rPr lang="en-US" altLang="ko-KR" dirty="0" err="1">
                <a:latin typeface="돋움" panose="020B0600000101010101" pitchFamily="50" charset="-127"/>
                <a:ea typeface="돋움" panose="020B0600000101010101" pitchFamily="50" charset="-127"/>
                <a:cs typeface="카페24 써라운드" pitchFamily="2" charset="-127"/>
              </a:rPr>
              <a:t>Github</a:t>
            </a:r>
            <a:r>
              <a:rPr lang="en-US" altLang="ko-KR" dirty="0">
                <a:latin typeface="돋움" panose="020B0600000101010101" pitchFamily="50" charset="-127"/>
                <a:ea typeface="돋움" panose="020B0600000101010101" pitchFamily="50" charset="-127"/>
                <a:cs typeface="카페24 써라운드" pitchFamily="2" charset="-127"/>
              </a:rPr>
              <a:t> </a:t>
            </a:r>
            <a:r>
              <a:rPr lang="ko-KR" altLang="en-US" dirty="0">
                <a:latin typeface="돋움" panose="020B0600000101010101" pitchFamily="50" charset="-127"/>
                <a:ea typeface="돋움" panose="020B0600000101010101" pitchFamily="50" charset="-127"/>
                <a:cs typeface="카페24 써라운드" pitchFamily="2" charset="-127"/>
              </a:rPr>
              <a:t>원격 저장소 </a:t>
            </a:r>
            <a:r>
              <a:rPr lang="en-US" altLang="ko-KR" dirty="0">
                <a:latin typeface="돋움" panose="020B0600000101010101" pitchFamily="50" charset="-127"/>
                <a:ea typeface="돋움" panose="020B0600000101010101" pitchFamily="50" charset="-127"/>
                <a:cs typeface="카페24 써라운드" pitchFamily="2" charset="-127"/>
              </a:rPr>
              <a:t>‘</a:t>
            </a:r>
            <a:r>
              <a:rPr lang="en-US" altLang="ko-KR" dirty="0" err="1">
                <a:latin typeface="돋움" panose="020B0600000101010101" pitchFamily="50" charset="-127"/>
                <a:ea typeface="돋움" panose="020B0600000101010101" pitchFamily="50" charset="-127"/>
                <a:cs typeface="카페24 써라운드" pitchFamily="2" charset="-127"/>
              </a:rPr>
              <a:t>JavaStudy</a:t>
            </a:r>
            <a:r>
              <a:rPr lang="en-US" altLang="ko-KR" dirty="0">
                <a:latin typeface="돋움" panose="020B0600000101010101" pitchFamily="50" charset="-127"/>
                <a:ea typeface="돋움" panose="020B0600000101010101" pitchFamily="50" charset="-127"/>
                <a:cs typeface="카페24 써라운드" pitchFamily="2" charset="-127"/>
              </a:rPr>
              <a:t>’ </a:t>
            </a:r>
            <a:r>
              <a:rPr lang="ko-KR" altLang="en-US" dirty="0">
                <a:latin typeface="돋움" panose="020B0600000101010101" pitchFamily="50" charset="-127"/>
                <a:ea typeface="돋움" panose="020B0600000101010101" pitchFamily="50" charset="-127"/>
                <a:cs typeface="카페24 써라운드" pitchFamily="2" charset="-127"/>
              </a:rPr>
              <a:t>생성</a:t>
            </a:r>
            <a:endParaRPr lang="en-US" altLang="ko-KR" dirty="0">
              <a:latin typeface="돋움" panose="020B0600000101010101" pitchFamily="50" charset="-127"/>
              <a:ea typeface="돋움" panose="020B0600000101010101" pitchFamily="50" charset="-127"/>
              <a:cs typeface="카페24 써라운드" pitchFamily="2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7EC1B4E-BBF2-404B-A4B3-5309A7D3BC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29745" y="2540000"/>
            <a:ext cx="5297919" cy="4808538"/>
          </a:xfrm>
        </p:spPr>
        <p:txBody>
          <a:bodyPr/>
          <a:lstStyle/>
          <a:p>
            <a:pPr marL="514350" indent="-514350">
              <a:buAutoNum type="arabicParenR"/>
            </a:pPr>
            <a:r>
              <a:rPr lang="en-US" altLang="ko-KR" sz="2200" dirty="0" err="1" smtClean="0">
                <a:latin typeface="돋움" panose="020B0600000101010101" pitchFamily="50" charset="-127"/>
                <a:ea typeface="돋움" panose="020B0600000101010101" pitchFamily="50" charset="-127"/>
                <a:cs typeface="카페24 써라운드" pitchFamily="2" charset="-127"/>
              </a:rPr>
              <a:t>Github</a:t>
            </a:r>
            <a:r>
              <a:rPr lang="ko-KR" altLang="en-US" sz="2200" dirty="0" smtClean="0">
                <a:latin typeface="돋움" panose="020B0600000101010101" pitchFamily="50" charset="-127"/>
                <a:ea typeface="돋움" panose="020B0600000101010101" pitchFamily="50" charset="-127"/>
                <a:cs typeface="카페24 써라운드" pitchFamily="2" charset="-127"/>
              </a:rPr>
              <a:t>에서 </a:t>
            </a:r>
            <a:r>
              <a:rPr lang="en-US" altLang="ko-KR" sz="2200" dirty="0" smtClean="0">
                <a:latin typeface="돋움" panose="020B0600000101010101" pitchFamily="50" charset="-127"/>
                <a:ea typeface="돋움" panose="020B0600000101010101" pitchFamily="50" charset="-127"/>
                <a:cs typeface="카페24 써라운드" pitchFamily="2" charset="-127"/>
              </a:rPr>
              <a:t>‘New Repository’</a:t>
            </a:r>
            <a:r>
              <a:rPr lang="ko-KR" altLang="en-US" sz="2200" dirty="0" smtClean="0">
                <a:latin typeface="돋움" panose="020B0600000101010101" pitchFamily="50" charset="-127"/>
                <a:ea typeface="돋움" panose="020B0600000101010101" pitchFamily="50" charset="-127"/>
                <a:cs typeface="카페24 써라운드" pitchFamily="2" charset="-127"/>
              </a:rPr>
              <a:t>버튼을 클릭</a:t>
            </a:r>
            <a:endParaRPr lang="en-US" altLang="ko-KR" sz="2200" dirty="0" smtClean="0">
              <a:latin typeface="돋움" panose="020B0600000101010101" pitchFamily="50" charset="-127"/>
              <a:ea typeface="돋움" panose="020B0600000101010101" pitchFamily="50" charset="-127"/>
              <a:cs typeface="카페24 써라운드" pitchFamily="2" charset="-127"/>
            </a:endParaRPr>
          </a:p>
          <a:p>
            <a:pPr marL="514350" indent="-514350">
              <a:buAutoNum type="arabicParenR"/>
            </a:pPr>
            <a:endParaRPr lang="en-US" altLang="ko-KR" sz="2200" dirty="0" smtClean="0">
              <a:latin typeface="돋움" panose="020B0600000101010101" pitchFamily="50" charset="-127"/>
              <a:ea typeface="돋움" panose="020B0600000101010101" pitchFamily="50" charset="-127"/>
              <a:cs typeface="카페24 써라운드" pitchFamily="2" charset="-127"/>
            </a:endParaRPr>
          </a:p>
          <a:p>
            <a:pPr marL="514350" indent="-514350">
              <a:buAutoNum type="arabicParenR"/>
            </a:pPr>
            <a:r>
              <a:rPr lang="en-US" altLang="ko-KR" sz="2200" dirty="0" smtClean="0">
                <a:latin typeface="돋움" panose="020B0600000101010101" pitchFamily="50" charset="-127"/>
                <a:ea typeface="돋움" panose="020B0600000101010101" pitchFamily="50" charset="-127"/>
                <a:cs typeface="카페24 써라운드" pitchFamily="2" charset="-127"/>
              </a:rPr>
              <a:t>Repository name</a:t>
            </a:r>
            <a:r>
              <a:rPr lang="ko-KR" altLang="en-US" sz="2200" dirty="0" smtClean="0">
                <a:latin typeface="돋움" panose="020B0600000101010101" pitchFamily="50" charset="-127"/>
                <a:ea typeface="돋움" panose="020B0600000101010101" pitchFamily="50" charset="-127"/>
                <a:cs typeface="카페24 써라운드" pitchFamily="2" charset="-127"/>
              </a:rPr>
              <a:t>에 원격 저장소 명 </a:t>
            </a:r>
            <a:r>
              <a:rPr lang="en-US" altLang="ko-KR" sz="2200" dirty="0" smtClean="0">
                <a:latin typeface="돋움" panose="020B0600000101010101" pitchFamily="50" charset="-127"/>
                <a:ea typeface="돋움" panose="020B0600000101010101" pitchFamily="50" charset="-127"/>
                <a:cs typeface="카페24 써라운드" pitchFamily="2" charset="-127"/>
              </a:rPr>
              <a:t>‘</a:t>
            </a:r>
            <a:r>
              <a:rPr lang="en-US" altLang="ko-KR" sz="2200" dirty="0" err="1" smtClean="0">
                <a:latin typeface="돋움" panose="020B0600000101010101" pitchFamily="50" charset="-127"/>
                <a:ea typeface="돋움" panose="020B0600000101010101" pitchFamily="50" charset="-127"/>
                <a:cs typeface="카페24 써라운드" pitchFamily="2" charset="-127"/>
              </a:rPr>
              <a:t>JavaStudy</a:t>
            </a:r>
            <a:r>
              <a:rPr lang="en-US" altLang="ko-KR" sz="2200" dirty="0" smtClean="0">
                <a:latin typeface="돋움" panose="020B0600000101010101" pitchFamily="50" charset="-127"/>
                <a:ea typeface="돋움" panose="020B0600000101010101" pitchFamily="50" charset="-127"/>
                <a:cs typeface="카페24 써라운드" pitchFamily="2" charset="-127"/>
              </a:rPr>
              <a:t>’</a:t>
            </a:r>
            <a:r>
              <a:rPr lang="ko-KR" altLang="en-US" sz="2200" dirty="0" smtClean="0">
                <a:latin typeface="돋움" panose="020B0600000101010101" pitchFamily="50" charset="-127"/>
                <a:ea typeface="돋움" panose="020B0600000101010101" pitchFamily="50" charset="-127"/>
                <a:cs typeface="카페24 써라운드" pitchFamily="2" charset="-127"/>
              </a:rPr>
              <a:t>를 입력</a:t>
            </a:r>
            <a:endParaRPr lang="en-US" altLang="ko-KR" sz="2200" dirty="0" smtClean="0">
              <a:latin typeface="돋움" panose="020B0600000101010101" pitchFamily="50" charset="-127"/>
              <a:ea typeface="돋움" panose="020B0600000101010101" pitchFamily="50" charset="-127"/>
              <a:cs typeface="카페24 써라운드" pitchFamily="2" charset="-127"/>
            </a:endParaRPr>
          </a:p>
          <a:p>
            <a:pPr marL="514350" indent="-514350">
              <a:buAutoNum type="arabicParenR"/>
            </a:pPr>
            <a:endParaRPr lang="en-US" altLang="ko-KR" sz="2200" dirty="0" smtClean="0">
              <a:latin typeface="돋움" panose="020B0600000101010101" pitchFamily="50" charset="-127"/>
              <a:ea typeface="돋움" panose="020B0600000101010101" pitchFamily="50" charset="-127"/>
              <a:cs typeface="카페24 써라운드" pitchFamily="2" charset="-127"/>
            </a:endParaRPr>
          </a:p>
          <a:p>
            <a:pPr marL="514350" indent="-514350">
              <a:buAutoNum type="arabicParenR"/>
            </a:pPr>
            <a:r>
              <a:rPr lang="en-US" altLang="ko-KR" sz="2200" dirty="0" smtClean="0">
                <a:latin typeface="돋움" panose="020B0600000101010101" pitchFamily="50" charset="-127"/>
                <a:ea typeface="돋움" panose="020B0600000101010101" pitchFamily="50" charset="-127"/>
                <a:cs typeface="카페24 써라운드" pitchFamily="2" charset="-127"/>
              </a:rPr>
              <a:t>Create</a:t>
            </a:r>
            <a:r>
              <a:rPr lang="ko-KR" altLang="en-US" sz="2200" dirty="0">
                <a:latin typeface="돋움" panose="020B0600000101010101" pitchFamily="50" charset="-127"/>
                <a:ea typeface="돋움" panose="020B0600000101010101" pitchFamily="50" charset="-127"/>
                <a:cs typeface="카페24 써라운드" pitchFamily="2" charset="-127"/>
              </a:rPr>
              <a:t> </a:t>
            </a:r>
            <a:r>
              <a:rPr lang="en-US" altLang="ko-KR" sz="2200" dirty="0" smtClean="0">
                <a:latin typeface="돋움" panose="020B0600000101010101" pitchFamily="50" charset="-127"/>
                <a:ea typeface="돋움" panose="020B0600000101010101" pitchFamily="50" charset="-127"/>
                <a:cs typeface="카페24 써라운드" pitchFamily="2" charset="-127"/>
              </a:rPr>
              <a:t>repository </a:t>
            </a:r>
            <a:r>
              <a:rPr lang="ko-KR" altLang="en-US" sz="2200" dirty="0" smtClean="0">
                <a:latin typeface="돋움" panose="020B0600000101010101" pitchFamily="50" charset="-127"/>
                <a:ea typeface="돋움" panose="020B0600000101010101" pitchFamily="50" charset="-127"/>
                <a:cs typeface="카페24 써라운드" pitchFamily="2" charset="-127"/>
              </a:rPr>
              <a:t>버튼 을 클릭 해 원격 저장소 </a:t>
            </a:r>
            <a:r>
              <a:rPr lang="en-US" altLang="ko-KR" sz="2200" dirty="0" smtClean="0">
                <a:latin typeface="돋움" panose="020B0600000101010101" pitchFamily="50" charset="-127"/>
                <a:ea typeface="돋움" panose="020B0600000101010101" pitchFamily="50" charset="-127"/>
                <a:cs typeface="카페24 써라운드" pitchFamily="2" charset="-127"/>
              </a:rPr>
              <a:t>‘</a:t>
            </a:r>
            <a:r>
              <a:rPr lang="en-US" altLang="ko-KR" sz="2200" dirty="0" err="1" smtClean="0">
                <a:latin typeface="돋움" panose="020B0600000101010101" pitchFamily="50" charset="-127"/>
                <a:ea typeface="돋움" panose="020B0600000101010101" pitchFamily="50" charset="-127"/>
                <a:cs typeface="카페24 써라운드" pitchFamily="2" charset="-127"/>
              </a:rPr>
              <a:t>JavaStudy</a:t>
            </a:r>
            <a:r>
              <a:rPr lang="en-US" altLang="ko-KR" sz="2200" dirty="0" smtClean="0">
                <a:latin typeface="돋움" panose="020B0600000101010101" pitchFamily="50" charset="-127"/>
                <a:ea typeface="돋움" panose="020B0600000101010101" pitchFamily="50" charset="-127"/>
                <a:cs typeface="카페24 써라운드" pitchFamily="2" charset="-127"/>
              </a:rPr>
              <a:t>’</a:t>
            </a:r>
            <a:r>
              <a:rPr lang="ko-KR" altLang="en-US" sz="2200" dirty="0" smtClean="0">
                <a:latin typeface="돋움" panose="020B0600000101010101" pitchFamily="50" charset="-127"/>
                <a:ea typeface="돋움" panose="020B0600000101010101" pitchFamily="50" charset="-127"/>
                <a:cs typeface="카페24 써라운드" pitchFamily="2" charset="-127"/>
              </a:rPr>
              <a:t>를 생성</a:t>
            </a:r>
            <a:endParaRPr lang="en-US" altLang="ko-KR" sz="2200" dirty="0">
              <a:latin typeface="돋움" panose="020B0600000101010101" pitchFamily="50" charset="-127"/>
              <a:ea typeface="돋움" panose="020B0600000101010101" pitchFamily="50" charset="-127"/>
              <a:cs typeface="카페24 써라운드" pitchFamily="2" charset="-127"/>
            </a:endParaRPr>
          </a:p>
          <a:p>
            <a:endParaRPr lang="en-US" altLang="ko-KR" sz="2200" dirty="0">
              <a:latin typeface="돋움" panose="020B0600000101010101" pitchFamily="50" charset="-127"/>
              <a:ea typeface="돋움" panose="020B0600000101010101" pitchFamily="50" charset="-127"/>
              <a:cs typeface="카페24 써라운드" pitchFamily="2" charset="-127"/>
            </a:endParaRPr>
          </a:p>
          <a:p>
            <a:pPr marL="0" indent="0">
              <a:buNone/>
            </a:pPr>
            <a:endParaRPr lang="ko-KR" altLang="en-US" dirty="0">
              <a:latin typeface="돋움" panose="020B0600000101010101" pitchFamily="50" charset="-127"/>
              <a:ea typeface="돋움" panose="020B0600000101010101" pitchFamily="50" charset="-127"/>
              <a:cs typeface="카페24 써라운드" pitchFamily="2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B1C11DA0-2502-41E9-8A63-8184CD14636C}"/>
              </a:ext>
            </a:extLst>
          </p:cNvPr>
          <p:cNvCxnSpPr/>
          <p:nvPr/>
        </p:nvCxnSpPr>
        <p:spPr>
          <a:xfrm flipV="1">
            <a:off x="942975" y="1521229"/>
            <a:ext cx="9921760" cy="31346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975" y="1690688"/>
            <a:ext cx="4608080" cy="4857894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0B9F4-14D6-471F-9D87-D8EB9308FE5C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2586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1E6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3DF54F-228D-447E-BF75-0ED585D2A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돋움" panose="020B0600000101010101" pitchFamily="50" charset="-127"/>
                <a:ea typeface="돋움" panose="020B0600000101010101" pitchFamily="50" charset="-127"/>
                <a:cs typeface="카페24 써라운드" pitchFamily="2" charset="-127"/>
              </a:rPr>
              <a:t>3. </a:t>
            </a:r>
            <a:r>
              <a:rPr lang="ko-KR" altLang="en-US" dirty="0" smtClean="0">
                <a:latin typeface="돋움" panose="020B0600000101010101" pitchFamily="50" charset="-127"/>
                <a:ea typeface="돋움" panose="020B0600000101010101" pitchFamily="50" charset="-127"/>
                <a:cs typeface="카페24 써라운드" pitchFamily="2" charset="-127"/>
              </a:rPr>
              <a:t>지역 </a:t>
            </a:r>
            <a:r>
              <a:rPr lang="ko-KR" altLang="en-US" dirty="0">
                <a:latin typeface="돋움" panose="020B0600000101010101" pitchFamily="50" charset="-127"/>
                <a:ea typeface="돋움" panose="020B0600000101010101" pitchFamily="50" charset="-127"/>
                <a:cs typeface="카페24 써라운드" pitchFamily="2" charset="-127"/>
              </a:rPr>
              <a:t>저장소에 원격 저장소 연결</a:t>
            </a:r>
            <a:endParaRPr lang="en-US" altLang="ko-KR" dirty="0">
              <a:latin typeface="돋움" panose="020B0600000101010101" pitchFamily="50" charset="-127"/>
              <a:ea typeface="돋움" panose="020B0600000101010101" pitchFamily="50" charset="-127"/>
              <a:cs typeface="카페24 써라운드" pitchFamily="2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7EC1B4E-BBF2-404B-A4B3-5309A7D3BC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2975" y="4807094"/>
            <a:ext cx="8413461" cy="1889270"/>
          </a:xfrm>
        </p:spPr>
        <p:txBody>
          <a:bodyPr>
            <a:normAutofit/>
          </a:bodyPr>
          <a:lstStyle/>
          <a:p>
            <a:pPr marL="514350" indent="-514350">
              <a:buAutoNum type="arabicParenR"/>
            </a:pPr>
            <a:r>
              <a:rPr lang="en-US" altLang="ko-KR" sz="2200" dirty="0" err="1" smtClean="0">
                <a:latin typeface="돋움" panose="020B0600000101010101" pitchFamily="50" charset="-127"/>
                <a:ea typeface="돋움" panose="020B0600000101010101" pitchFamily="50" charset="-127"/>
                <a:cs typeface="카페24 써라운드" pitchFamily="2" charset="-127"/>
              </a:rPr>
              <a:t>Github</a:t>
            </a:r>
            <a:r>
              <a:rPr lang="ko-KR" altLang="en-US" sz="2200" dirty="0" smtClean="0">
                <a:latin typeface="돋움" panose="020B0600000101010101" pitchFamily="50" charset="-127"/>
                <a:ea typeface="돋움" panose="020B0600000101010101" pitchFamily="50" charset="-127"/>
                <a:cs typeface="카페24 써라운드" pitchFamily="2" charset="-127"/>
              </a:rPr>
              <a:t>에서 코드를 복사</a:t>
            </a:r>
            <a:endParaRPr lang="en-US" altLang="ko-KR" sz="2200" dirty="0" smtClean="0">
              <a:latin typeface="돋움" panose="020B0600000101010101" pitchFamily="50" charset="-127"/>
              <a:ea typeface="돋움" panose="020B0600000101010101" pitchFamily="50" charset="-127"/>
              <a:cs typeface="카페24 써라운드" pitchFamily="2" charset="-127"/>
            </a:endParaRPr>
          </a:p>
          <a:p>
            <a:pPr marL="0" indent="0">
              <a:buNone/>
            </a:pPr>
            <a:r>
              <a:rPr lang="ko-KR" altLang="en-US" sz="2200" dirty="0" smtClean="0">
                <a:latin typeface="돋움" panose="020B0600000101010101" pitchFamily="50" charset="-127"/>
                <a:ea typeface="돋움" panose="020B0600000101010101" pitchFamily="50" charset="-127"/>
                <a:cs typeface="카페24 써라운드" pitchFamily="2" charset="-127"/>
              </a:rPr>
              <a:t> </a:t>
            </a:r>
            <a:endParaRPr lang="en-US" altLang="ko-KR" sz="2200" dirty="0" smtClean="0">
              <a:latin typeface="돋움" panose="020B0600000101010101" pitchFamily="50" charset="-127"/>
              <a:ea typeface="돋움" panose="020B0600000101010101" pitchFamily="50" charset="-127"/>
              <a:cs typeface="카페24 써라운드" pitchFamily="2" charset="-127"/>
            </a:endParaRPr>
          </a:p>
          <a:p>
            <a:pPr marL="0" indent="0">
              <a:buNone/>
            </a:pPr>
            <a:endParaRPr lang="ko-KR" altLang="en-US" sz="2200" dirty="0">
              <a:latin typeface="돋움" panose="020B0600000101010101" pitchFamily="50" charset="-127"/>
              <a:ea typeface="돋움" panose="020B0600000101010101" pitchFamily="50" charset="-127"/>
              <a:cs typeface="카페24 써라운드" pitchFamily="2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241E7426-DFA6-4D42-9DBA-C0C48399EA60}"/>
              </a:ext>
            </a:extLst>
          </p:cNvPr>
          <p:cNvCxnSpPr/>
          <p:nvPr/>
        </p:nvCxnSpPr>
        <p:spPr>
          <a:xfrm>
            <a:off x="942975" y="1552575"/>
            <a:ext cx="8644370" cy="1021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975" y="2384417"/>
            <a:ext cx="8644370" cy="2181529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0B9F4-14D6-471F-9D87-D8EB9308FE5C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37631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1E6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3DF54F-228D-447E-BF75-0ED585D2A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43632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2000" dirty="0" smtClean="0">
                <a:latin typeface="돋움" panose="020B0600000101010101" pitchFamily="50" charset="-127"/>
                <a:ea typeface="돋움" panose="020B0600000101010101" pitchFamily="50" charset="-127"/>
                <a:cs typeface="카페24 써라운드" pitchFamily="2" charset="-127"/>
              </a:rPr>
              <a:t>3. </a:t>
            </a:r>
            <a:r>
              <a:rPr lang="ko-KR" altLang="en-US" sz="2000" dirty="0" smtClean="0">
                <a:latin typeface="돋움" panose="020B0600000101010101" pitchFamily="50" charset="-127"/>
                <a:ea typeface="돋움" panose="020B0600000101010101" pitchFamily="50" charset="-127"/>
                <a:cs typeface="카페24 써라운드" pitchFamily="2" charset="-127"/>
              </a:rPr>
              <a:t>지역 </a:t>
            </a:r>
            <a:r>
              <a:rPr lang="ko-KR" altLang="en-US" sz="2000" dirty="0">
                <a:latin typeface="돋움" panose="020B0600000101010101" pitchFamily="50" charset="-127"/>
                <a:ea typeface="돋움" panose="020B0600000101010101" pitchFamily="50" charset="-127"/>
                <a:cs typeface="카페24 써라운드" pitchFamily="2" charset="-127"/>
              </a:rPr>
              <a:t>저장소에 원격 저장소 연결</a:t>
            </a:r>
            <a:endParaRPr lang="en-US" altLang="ko-KR" sz="2000" dirty="0">
              <a:latin typeface="돋움" panose="020B0600000101010101" pitchFamily="50" charset="-127"/>
              <a:ea typeface="돋움" panose="020B0600000101010101" pitchFamily="50" charset="-127"/>
              <a:cs typeface="카페24 써라운드" pitchFamily="2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241E7426-DFA6-4D42-9DBA-C0C48399EA60}"/>
              </a:ext>
            </a:extLst>
          </p:cNvPr>
          <p:cNvCxnSpPr/>
          <p:nvPr/>
        </p:nvCxnSpPr>
        <p:spPr>
          <a:xfrm>
            <a:off x="884699" y="829368"/>
            <a:ext cx="531495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내용 개체 틀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699" y="1358669"/>
            <a:ext cx="5073360" cy="3704284"/>
          </a:xfr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9649" y="2401877"/>
            <a:ext cx="5322455" cy="3704284"/>
          </a:xfrm>
          <a:prstGeom prst="rect">
            <a:avLst/>
          </a:prstGeom>
        </p:spPr>
      </p:pic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37EC1B4E-BBF2-404B-A4B3-5309A7D3BC21}"/>
              </a:ext>
            </a:extLst>
          </p:cNvPr>
          <p:cNvSpPr txBox="1">
            <a:spLocks/>
          </p:cNvSpPr>
          <p:nvPr/>
        </p:nvSpPr>
        <p:spPr>
          <a:xfrm>
            <a:off x="749011" y="5401102"/>
            <a:ext cx="4949825" cy="104320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AutoNum type="arabicParenR" startAt="2"/>
            </a:pPr>
            <a:r>
              <a:rPr lang="en-US" altLang="ko-KR" sz="2200" dirty="0" smtClean="0">
                <a:latin typeface="돋움" panose="020B0600000101010101" pitchFamily="50" charset="-127"/>
                <a:ea typeface="돋움" panose="020B0600000101010101" pitchFamily="50" charset="-127"/>
                <a:cs typeface="카페24 써라운드" pitchFamily="2" charset="-127"/>
              </a:rPr>
              <a:t>‘</a:t>
            </a:r>
            <a:r>
              <a:rPr lang="en-US" altLang="ko-KR" sz="2200" dirty="0" err="1" smtClean="0">
                <a:latin typeface="돋움" panose="020B0600000101010101" pitchFamily="50" charset="-127"/>
                <a:ea typeface="돋움" panose="020B0600000101010101" pitchFamily="50" charset="-127"/>
                <a:cs typeface="카페24 써라운드" pitchFamily="2" charset="-127"/>
              </a:rPr>
              <a:t>Git</a:t>
            </a:r>
            <a:r>
              <a:rPr lang="en-US" altLang="ko-KR" sz="2200" dirty="0" smtClean="0">
                <a:latin typeface="돋움" panose="020B0600000101010101" pitchFamily="50" charset="-127"/>
                <a:ea typeface="돋움" panose="020B0600000101010101" pitchFamily="50" charset="-127"/>
                <a:cs typeface="카페24 써라운드" pitchFamily="2" charset="-127"/>
              </a:rPr>
              <a:t>’</a:t>
            </a:r>
            <a:r>
              <a:rPr lang="ko-KR" altLang="en-US" sz="2200" dirty="0" smtClean="0">
                <a:latin typeface="돋움" panose="020B0600000101010101" pitchFamily="50" charset="-127"/>
                <a:ea typeface="돋움" panose="020B0600000101010101" pitchFamily="50" charset="-127"/>
                <a:cs typeface="카페24 써라운드" pitchFamily="2" charset="-127"/>
              </a:rPr>
              <a:t>에서 </a:t>
            </a:r>
            <a:r>
              <a:rPr lang="ko-KR" altLang="en-US" sz="2200" dirty="0" err="1" smtClean="0">
                <a:latin typeface="돋움" panose="020B0600000101010101" pitchFamily="50" charset="-127"/>
                <a:ea typeface="돋움" panose="020B0600000101010101" pitchFamily="50" charset="-127"/>
                <a:cs typeface="카페24 써라운드" pitchFamily="2" charset="-127"/>
              </a:rPr>
              <a:t>우클릭</a:t>
            </a:r>
            <a:r>
              <a:rPr lang="ko-KR" altLang="en-US" sz="2200" dirty="0" smtClean="0">
                <a:latin typeface="돋움" panose="020B0600000101010101" pitchFamily="50" charset="-127"/>
                <a:ea typeface="돋움" panose="020B0600000101010101" pitchFamily="50" charset="-127"/>
                <a:cs typeface="카페24 써라운드" pitchFamily="2" charset="-127"/>
              </a:rPr>
              <a:t> 후 </a:t>
            </a:r>
            <a:r>
              <a:rPr lang="en-US" altLang="ko-KR" sz="2200" dirty="0" smtClean="0">
                <a:latin typeface="돋움" panose="020B0600000101010101" pitchFamily="50" charset="-127"/>
                <a:ea typeface="돋움" panose="020B0600000101010101" pitchFamily="50" charset="-127"/>
                <a:cs typeface="카페24 써라운드" pitchFamily="2" charset="-127"/>
              </a:rPr>
              <a:t>‘Paste’</a:t>
            </a:r>
            <a:r>
              <a:rPr lang="ko-KR" altLang="en-US" sz="2200" dirty="0" smtClean="0">
                <a:latin typeface="돋움" panose="020B0600000101010101" pitchFamily="50" charset="-127"/>
                <a:ea typeface="돋움" panose="020B0600000101010101" pitchFamily="50" charset="-127"/>
                <a:cs typeface="카페24 써라운드" pitchFamily="2" charset="-127"/>
              </a:rPr>
              <a:t>버튼을       </a:t>
            </a:r>
            <a:endParaRPr lang="en-US" altLang="ko-KR" sz="2200" dirty="0" smtClean="0">
              <a:latin typeface="돋움" panose="020B0600000101010101" pitchFamily="50" charset="-127"/>
              <a:ea typeface="돋움" panose="020B0600000101010101" pitchFamily="50" charset="-127"/>
              <a:cs typeface="카페24 써라운드" pitchFamily="2" charset="-127"/>
            </a:endParaRPr>
          </a:p>
          <a:p>
            <a:pPr marL="0" indent="0">
              <a:buNone/>
            </a:pPr>
            <a:r>
              <a:rPr lang="ko-KR" altLang="en-US" sz="2200" dirty="0" smtClean="0">
                <a:latin typeface="돋움" panose="020B0600000101010101" pitchFamily="50" charset="-127"/>
                <a:ea typeface="돋움" panose="020B0600000101010101" pitchFamily="50" charset="-127"/>
                <a:cs typeface="카페24 써라운드" pitchFamily="2" charset="-127"/>
              </a:rPr>
              <a:t>      통해 복사 </a:t>
            </a:r>
            <a:r>
              <a:rPr lang="ko-KR" altLang="en-US" sz="2200" dirty="0" err="1" smtClean="0">
                <a:latin typeface="돋움" panose="020B0600000101010101" pitchFamily="50" charset="-127"/>
                <a:ea typeface="돋움" panose="020B0600000101010101" pitchFamily="50" charset="-127"/>
                <a:cs typeface="카페24 써라운드" pitchFamily="2" charset="-127"/>
              </a:rPr>
              <a:t>붙여넣기</a:t>
            </a:r>
            <a:endParaRPr lang="en-US" altLang="ko-KR" sz="2200" dirty="0" smtClean="0">
              <a:latin typeface="돋움" panose="020B0600000101010101" pitchFamily="50" charset="-127"/>
              <a:ea typeface="돋움" panose="020B0600000101010101" pitchFamily="50" charset="-127"/>
              <a:cs typeface="카페24 써라운드" pitchFamily="2" charset="-127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2200" dirty="0" smtClean="0">
                <a:latin typeface="돋움" panose="020B0600000101010101" pitchFamily="50" charset="-127"/>
                <a:ea typeface="돋움" panose="020B0600000101010101" pitchFamily="50" charset="-127"/>
                <a:cs typeface="카페24 써라운드" pitchFamily="2" charset="-127"/>
              </a:rPr>
              <a:t> </a:t>
            </a:r>
            <a:endParaRPr lang="en-US" altLang="ko-KR" sz="2200" dirty="0" smtClean="0">
              <a:latin typeface="돋움" panose="020B0600000101010101" pitchFamily="50" charset="-127"/>
              <a:ea typeface="돋움" panose="020B0600000101010101" pitchFamily="50" charset="-127"/>
              <a:cs typeface="카페24 써라운드" pitchFamily="2" charset="-127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ko-KR" altLang="en-US" sz="2200" dirty="0">
              <a:latin typeface="돋움" panose="020B0600000101010101" pitchFamily="50" charset="-127"/>
              <a:ea typeface="돋움" panose="020B0600000101010101" pitchFamily="50" charset="-127"/>
              <a:cs typeface="카페24 써라운드" pitchFamily="2" charset="-127"/>
            </a:endParaRP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37EC1B4E-BBF2-404B-A4B3-5309A7D3BC21}"/>
              </a:ext>
            </a:extLst>
          </p:cNvPr>
          <p:cNvSpPr txBox="1">
            <a:spLocks/>
          </p:cNvSpPr>
          <p:nvPr/>
        </p:nvSpPr>
        <p:spPr>
          <a:xfrm>
            <a:off x="6135687" y="1358669"/>
            <a:ext cx="4949825" cy="1043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AutoNum type="arabicParenR" startAt="3"/>
            </a:pPr>
            <a:r>
              <a:rPr lang="en-US" altLang="ko-KR" sz="2200" dirty="0" err="1" smtClean="0">
                <a:latin typeface="돋움" panose="020B0600000101010101" pitchFamily="50" charset="-127"/>
                <a:ea typeface="돋움" panose="020B0600000101010101" pitchFamily="50" charset="-127"/>
                <a:cs typeface="카페24 써라운드" pitchFamily="2" charset="-127"/>
              </a:rPr>
              <a:t>Github</a:t>
            </a:r>
            <a:r>
              <a:rPr lang="ko-KR" altLang="en-US" sz="2200" dirty="0" smtClean="0">
                <a:latin typeface="돋움" panose="020B0600000101010101" pitchFamily="50" charset="-127"/>
                <a:ea typeface="돋움" panose="020B0600000101010101" pitchFamily="50" charset="-127"/>
                <a:cs typeface="카페24 써라운드" pitchFamily="2" charset="-127"/>
              </a:rPr>
              <a:t>에서 저장소가 연결 된 것을 확인</a:t>
            </a:r>
            <a:endParaRPr lang="en-US" altLang="ko-KR" sz="2200" dirty="0" smtClean="0">
              <a:latin typeface="돋움" panose="020B0600000101010101" pitchFamily="50" charset="-127"/>
              <a:ea typeface="돋움" panose="020B0600000101010101" pitchFamily="50" charset="-127"/>
              <a:cs typeface="카페24 써라운드" pitchFamily="2" charset="-127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ko-KR" altLang="en-US" sz="2200" dirty="0">
              <a:latin typeface="돋움" panose="020B0600000101010101" pitchFamily="50" charset="-127"/>
              <a:ea typeface="돋움" panose="020B0600000101010101" pitchFamily="50" charset="-127"/>
              <a:cs typeface="카페24 써라운드" pitchFamily="2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0B9F4-14D6-471F-9D87-D8EB9308FE5C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53560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1E6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3DF54F-228D-447E-BF75-0ED585D2A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7012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3600" dirty="0" smtClean="0">
                <a:latin typeface="돋움" panose="020B0600000101010101" pitchFamily="50" charset="-127"/>
                <a:ea typeface="돋움" panose="020B0600000101010101" pitchFamily="50" charset="-127"/>
                <a:cs typeface="카페24 써라운드" pitchFamily="2" charset="-127"/>
              </a:rPr>
              <a:t>4. Eclipse </a:t>
            </a:r>
            <a:r>
              <a:rPr lang="ko-KR" altLang="en-US" sz="3600" dirty="0">
                <a:latin typeface="돋움" panose="020B0600000101010101" pitchFamily="50" charset="-127"/>
                <a:ea typeface="돋움" panose="020B0600000101010101" pitchFamily="50" charset="-127"/>
                <a:cs typeface="카페24 써라운드" pitchFamily="2" charset="-127"/>
              </a:rPr>
              <a:t>작업 디렉터리</a:t>
            </a:r>
            <a:r>
              <a:rPr lang="en-US" altLang="ko-KR" sz="3600" dirty="0">
                <a:latin typeface="돋움" panose="020B0600000101010101" pitchFamily="50" charset="-127"/>
                <a:ea typeface="돋움" panose="020B0600000101010101" pitchFamily="50" charset="-127"/>
                <a:cs typeface="카페24 써라운드" pitchFamily="2" charset="-127"/>
              </a:rPr>
              <a:t>(Workspace)</a:t>
            </a:r>
            <a:r>
              <a:rPr lang="ko-KR" altLang="en-US" sz="3600" dirty="0">
                <a:latin typeface="돋움" panose="020B0600000101010101" pitchFamily="50" charset="-127"/>
                <a:ea typeface="돋움" panose="020B0600000101010101" pitchFamily="50" charset="-127"/>
                <a:cs typeface="카페24 써라운드" pitchFamily="2" charset="-127"/>
              </a:rPr>
              <a:t>를 </a:t>
            </a:r>
            <a:r>
              <a:rPr lang="en-US" altLang="ko-KR" sz="3600" dirty="0" smtClean="0">
                <a:latin typeface="돋움" panose="020B0600000101010101" pitchFamily="50" charset="-127"/>
                <a:ea typeface="돋움" panose="020B0600000101010101" pitchFamily="50" charset="-127"/>
                <a:cs typeface="카페24 써라운드" pitchFamily="2" charset="-127"/>
              </a:rPr>
              <a:t/>
            </a:r>
            <a:br>
              <a:rPr lang="en-US" altLang="ko-KR" sz="3600" dirty="0" smtClean="0">
                <a:latin typeface="돋움" panose="020B0600000101010101" pitchFamily="50" charset="-127"/>
                <a:ea typeface="돋움" panose="020B0600000101010101" pitchFamily="50" charset="-127"/>
                <a:cs typeface="카페24 써라운드" pitchFamily="2" charset="-127"/>
              </a:rPr>
            </a:br>
            <a:r>
              <a:rPr lang="ko-KR" altLang="en-US" sz="3600" dirty="0" smtClean="0">
                <a:latin typeface="돋움" panose="020B0600000101010101" pitchFamily="50" charset="-127"/>
                <a:ea typeface="돋움" panose="020B0600000101010101" pitchFamily="50" charset="-127"/>
                <a:cs typeface="카페24 써라운드" pitchFamily="2" charset="-127"/>
              </a:rPr>
              <a:t>지역 </a:t>
            </a:r>
            <a:r>
              <a:rPr lang="ko-KR" altLang="en-US" sz="3600" dirty="0">
                <a:latin typeface="돋움" panose="020B0600000101010101" pitchFamily="50" charset="-127"/>
                <a:ea typeface="돋움" panose="020B0600000101010101" pitchFamily="50" charset="-127"/>
                <a:cs typeface="카페24 써라운드" pitchFamily="2" charset="-127"/>
              </a:rPr>
              <a:t>저장소로 통합</a:t>
            </a:r>
            <a:endParaRPr lang="en-US" altLang="ko-KR" sz="3600" dirty="0">
              <a:latin typeface="돋움" panose="020B0600000101010101" pitchFamily="50" charset="-127"/>
              <a:ea typeface="돋움" panose="020B0600000101010101" pitchFamily="50" charset="-127"/>
              <a:cs typeface="카페24 써라운드" pitchFamily="2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7EC1B4E-BBF2-404B-A4B3-5309A7D3BC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929780"/>
            <a:ext cx="5969000" cy="2754874"/>
          </a:xfrm>
        </p:spPr>
        <p:txBody>
          <a:bodyPr>
            <a:normAutofit/>
          </a:bodyPr>
          <a:lstStyle/>
          <a:p>
            <a:pPr marL="457200" indent="-457200">
              <a:buAutoNum type="arabicParenR"/>
            </a:pPr>
            <a:r>
              <a:rPr lang="ko-KR" altLang="en-US" sz="2200" dirty="0" smtClean="0">
                <a:latin typeface="돋움" panose="020B0600000101010101" pitchFamily="50" charset="-127"/>
                <a:ea typeface="돋움" panose="020B0600000101010101" pitchFamily="50" charset="-127"/>
                <a:cs typeface="카페24 써라운드" pitchFamily="2" charset="-127"/>
              </a:rPr>
              <a:t>이클립스 실행 후 </a:t>
            </a:r>
            <a:r>
              <a:rPr lang="en-US" altLang="ko-KR" sz="2200" dirty="0" smtClean="0">
                <a:latin typeface="돋움" panose="020B0600000101010101" pitchFamily="50" charset="-127"/>
                <a:ea typeface="돋움" panose="020B0600000101010101" pitchFamily="50" charset="-127"/>
                <a:cs typeface="카페24 써라운드" pitchFamily="2" charset="-127"/>
              </a:rPr>
              <a:t>Workspace</a:t>
            </a:r>
            <a:r>
              <a:rPr lang="ko-KR" altLang="en-US" sz="2200" dirty="0" smtClean="0">
                <a:latin typeface="돋움" panose="020B0600000101010101" pitchFamily="50" charset="-127"/>
                <a:ea typeface="돋움" panose="020B0600000101010101" pitchFamily="50" charset="-127"/>
                <a:cs typeface="카페24 써라운드" pitchFamily="2" charset="-127"/>
              </a:rPr>
              <a:t>를</a:t>
            </a:r>
            <a:r>
              <a:rPr lang="en-US" altLang="ko-KR" sz="2200" dirty="0">
                <a:latin typeface="돋움" panose="020B0600000101010101" pitchFamily="50" charset="-127"/>
                <a:ea typeface="돋움" panose="020B0600000101010101" pitchFamily="50" charset="-127"/>
                <a:cs typeface="카페24 써라운드" pitchFamily="2" charset="-127"/>
              </a:rPr>
              <a:t> </a:t>
            </a:r>
            <a:r>
              <a:rPr lang="ko-KR" altLang="en-US" sz="2200" dirty="0" smtClean="0">
                <a:latin typeface="돋움" panose="020B0600000101010101" pitchFamily="50" charset="-127"/>
                <a:ea typeface="돋움" panose="020B0600000101010101" pitchFamily="50" charset="-127"/>
                <a:cs typeface="카페24 써라운드" pitchFamily="2" charset="-127"/>
              </a:rPr>
              <a:t> </a:t>
            </a:r>
            <a:r>
              <a:rPr lang="en-US" altLang="ko-KR" sz="2200" dirty="0" err="1" smtClean="0">
                <a:latin typeface="돋움" panose="020B0600000101010101" pitchFamily="50" charset="-127"/>
                <a:ea typeface="돋움" panose="020B0600000101010101" pitchFamily="50" charset="-127"/>
                <a:cs typeface="카페24 써라운드" pitchFamily="2" charset="-127"/>
              </a:rPr>
              <a:t>JavaStudy</a:t>
            </a:r>
            <a:r>
              <a:rPr lang="ko-KR" altLang="en-US" sz="2200" dirty="0" smtClean="0">
                <a:latin typeface="돋움" panose="020B0600000101010101" pitchFamily="50" charset="-127"/>
                <a:ea typeface="돋움" panose="020B0600000101010101" pitchFamily="50" charset="-127"/>
                <a:cs typeface="카페24 써라운드" pitchFamily="2" charset="-127"/>
              </a:rPr>
              <a:t>폴더로 지정 후 실행</a:t>
            </a:r>
            <a:endParaRPr lang="ko-KR" altLang="en-US" sz="2200" dirty="0">
              <a:latin typeface="돋움" panose="020B0600000101010101" pitchFamily="50" charset="-127"/>
              <a:ea typeface="돋움" panose="020B0600000101010101" pitchFamily="50" charset="-127"/>
              <a:cs typeface="카페24 써라운드" pitchFamily="2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241E7426-DFA6-4D42-9DBA-C0C48399EA60}"/>
              </a:ext>
            </a:extLst>
          </p:cNvPr>
          <p:cNvCxnSpPr/>
          <p:nvPr/>
        </p:nvCxnSpPr>
        <p:spPr>
          <a:xfrm>
            <a:off x="942975" y="1552575"/>
            <a:ext cx="8408843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11090"/>
            <a:ext cx="5005647" cy="2600688"/>
          </a:xfrm>
          <a:prstGeom prst="rect">
            <a:avLst/>
          </a:prstGeom>
        </p:spPr>
      </p:pic>
      <p:pic>
        <p:nvPicPr>
          <p:cNvPr id="9" name="그림 8"/>
          <p:cNvPicPr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1387" b="1414"/>
          <a:stretch/>
        </p:blipFill>
        <p:spPr>
          <a:xfrm>
            <a:off x="6096000" y="2011090"/>
            <a:ext cx="4680000" cy="3678510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0B9F4-14D6-471F-9D87-D8EB9308FE5C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24959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1E6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3DF54F-228D-447E-BF75-0ED585D2A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9707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3600" dirty="0">
                <a:latin typeface="돋움" panose="020B0600000101010101" pitchFamily="50" charset="-127"/>
                <a:ea typeface="돋움" panose="020B0600000101010101" pitchFamily="50" charset="-127"/>
                <a:cs typeface="카페24 써라운드" pitchFamily="2" charset="-127"/>
              </a:rPr>
              <a:t>5. Java </a:t>
            </a:r>
            <a:r>
              <a:rPr lang="ko-KR" altLang="en-US" sz="3600" dirty="0" err="1">
                <a:latin typeface="돋움" panose="020B0600000101010101" pitchFamily="50" charset="-127"/>
                <a:ea typeface="돋움" panose="020B0600000101010101" pitchFamily="50" charset="-127"/>
                <a:cs typeface="카페24 써라운드" pitchFamily="2" charset="-127"/>
              </a:rPr>
              <a:t>수업예제</a:t>
            </a:r>
            <a:r>
              <a:rPr lang="ko-KR" altLang="en-US" sz="3600" dirty="0">
                <a:latin typeface="돋움" panose="020B0600000101010101" pitchFamily="50" charset="-127"/>
                <a:ea typeface="돋움" panose="020B0600000101010101" pitchFamily="50" charset="-127"/>
                <a:cs typeface="카페24 써라운드" pitchFamily="2" charset="-127"/>
              </a:rPr>
              <a:t> </a:t>
            </a:r>
            <a:r>
              <a:rPr lang="en-US" altLang="ko-KR" sz="3600" dirty="0">
                <a:latin typeface="돋움" panose="020B0600000101010101" pitchFamily="50" charset="-127"/>
                <a:ea typeface="돋움" panose="020B0600000101010101" pitchFamily="50" charset="-127"/>
                <a:cs typeface="카페24 써라운드" pitchFamily="2" charset="-127"/>
              </a:rPr>
              <a:t>Ch01, Ch02, Ch03 </a:t>
            </a:r>
            <a:r>
              <a:rPr lang="en-US" altLang="ko-KR" sz="3600" dirty="0" smtClean="0">
                <a:latin typeface="돋움" panose="020B0600000101010101" pitchFamily="50" charset="-127"/>
                <a:ea typeface="돋움" panose="020B0600000101010101" pitchFamily="50" charset="-127"/>
                <a:cs typeface="카페24 써라운드" pitchFamily="2" charset="-127"/>
              </a:rPr>
              <a:t/>
            </a:r>
            <a:br>
              <a:rPr lang="en-US" altLang="ko-KR" sz="3600" dirty="0" smtClean="0">
                <a:latin typeface="돋움" panose="020B0600000101010101" pitchFamily="50" charset="-127"/>
                <a:ea typeface="돋움" panose="020B0600000101010101" pitchFamily="50" charset="-127"/>
                <a:cs typeface="카페24 써라운드" pitchFamily="2" charset="-127"/>
              </a:rPr>
            </a:br>
            <a:r>
              <a:rPr lang="ko-KR" altLang="en-US" sz="3600" dirty="0" smtClean="0">
                <a:latin typeface="돋움" panose="020B0600000101010101" pitchFamily="50" charset="-127"/>
                <a:ea typeface="돋움" panose="020B0600000101010101" pitchFamily="50" charset="-127"/>
                <a:cs typeface="카페24 써라운드" pitchFamily="2" charset="-127"/>
              </a:rPr>
              <a:t>프로젝트를 </a:t>
            </a:r>
            <a:r>
              <a:rPr lang="en-US" altLang="ko-KR" sz="3600" dirty="0">
                <a:latin typeface="돋움" panose="020B0600000101010101" pitchFamily="50" charset="-127"/>
                <a:ea typeface="돋움" panose="020B0600000101010101" pitchFamily="50" charset="-127"/>
                <a:cs typeface="카페24 써라운드" pitchFamily="2" charset="-127"/>
              </a:rPr>
              <a:t>Eclipse import 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6474402-73E0-4EE2-8CAC-6B051C45B5D7}"/>
              </a:ext>
            </a:extLst>
          </p:cNvPr>
          <p:cNvCxnSpPr/>
          <p:nvPr/>
        </p:nvCxnSpPr>
        <p:spPr>
          <a:xfrm flipV="1">
            <a:off x="942975" y="1537855"/>
            <a:ext cx="7735512" cy="1472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내용 개체 틀 6">
            <a:extLst>
              <a:ext uri="{FF2B5EF4-FFF2-40B4-BE49-F238E27FC236}">
                <a16:creationId xmlns:a16="http://schemas.microsoft.com/office/drawing/2014/main" id="{E3B62FB8-9E08-4456-BEA0-40744CDF6CD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78937875"/>
              </p:ext>
            </p:extLst>
          </p:nvPr>
        </p:nvGraphicFramePr>
        <p:xfrm>
          <a:off x="942975" y="2050474"/>
          <a:ext cx="5744152" cy="39901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37EC1B4E-BBF2-404B-A4B3-5309A7D3BC21}"/>
              </a:ext>
            </a:extLst>
          </p:cNvPr>
          <p:cNvSpPr txBox="1">
            <a:spLocks/>
          </p:cNvSpPr>
          <p:nvPr/>
        </p:nvSpPr>
        <p:spPr>
          <a:xfrm>
            <a:off x="838200" y="5188398"/>
            <a:ext cx="8555182" cy="27548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AutoNum type="arabicParenR"/>
            </a:pPr>
            <a:r>
              <a:rPr lang="en-US" altLang="ko-KR" sz="2200" dirty="0" smtClean="0">
                <a:latin typeface="돋움" panose="020B0600000101010101" pitchFamily="50" charset="-127"/>
                <a:ea typeface="돋움" panose="020B0600000101010101" pitchFamily="50" charset="-127"/>
                <a:cs typeface="카페24 써라운드" pitchFamily="2" charset="-127"/>
              </a:rPr>
              <a:t>File – Import </a:t>
            </a:r>
            <a:r>
              <a:rPr lang="ko-KR" altLang="en-US" sz="2200" dirty="0" smtClean="0">
                <a:latin typeface="돋움" panose="020B0600000101010101" pitchFamily="50" charset="-127"/>
                <a:ea typeface="돋움" panose="020B0600000101010101" pitchFamily="50" charset="-127"/>
                <a:cs typeface="카페24 써라운드" pitchFamily="2" charset="-127"/>
              </a:rPr>
              <a:t>버튼 실행</a:t>
            </a:r>
            <a:endParaRPr lang="en-US" altLang="ko-KR" sz="2200" dirty="0" smtClean="0">
              <a:latin typeface="돋움" panose="020B0600000101010101" pitchFamily="50" charset="-127"/>
              <a:ea typeface="돋움" panose="020B0600000101010101" pitchFamily="50" charset="-127"/>
              <a:cs typeface="카페24 써라운드" pitchFamily="2" charset="-127"/>
            </a:endParaRPr>
          </a:p>
          <a:p>
            <a:pPr marL="457200" indent="-457200">
              <a:buFont typeface="Arial" panose="020B0604020202020204" pitchFamily="34" charset="0"/>
              <a:buAutoNum type="arabicParenR"/>
            </a:pPr>
            <a:r>
              <a:rPr lang="en-US" altLang="ko-KR" sz="2200" dirty="0" smtClean="0">
                <a:latin typeface="돋움" panose="020B0600000101010101" pitchFamily="50" charset="-127"/>
                <a:ea typeface="돋움" panose="020B0600000101010101" pitchFamily="50" charset="-127"/>
                <a:cs typeface="카페24 써라운드" pitchFamily="2" charset="-127"/>
              </a:rPr>
              <a:t>General – Existing Projects into Workspace </a:t>
            </a:r>
            <a:r>
              <a:rPr lang="ko-KR" altLang="en-US" sz="2200" dirty="0" smtClean="0">
                <a:latin typeface="돋움" panose="020B0600000101010101" pitchFamily="50" charset="-127"/>
                <a:ea typeface="돋움" panose="020B0600000101010101" pitchFamily="50" charset="-127"/>
                <a:cs typeface="카페24 써라운드" pitchFamily="2" charset="-127"/>
              </a:rPr>
              <a:t>선택 후 </a:t>
            </a:r>
            <a:r>
              <a:rPr lang="en-US" altLang="ko-KR" sz="2200" dirty="0" smtClean="0">
                <a:latin typeface="돋움" panose="020B0600000101010101" pitchFamily="50" charset="-127"/>
                <a:ea typeface="돋움" panose="020B0600000101010101" pitchFamily="50" charset="-127"/>
                <a:cs typeface="카페24 써라운드" pitchFamily="2" charset="-127"/>
              </a:rPr>
              <a:t>Next</a:t>
            </a:r>
            <a:endParaRPr lang="ko-KR" altLang="en-US" sz="2200" dirty="0">
              <a:latin typeface="돋움" panose="020B0600000101010101" pitchFamily="50" charset="-127"/>
              <a:ea typeface="돋움" panose="020B0600000101010101" pitchFamily="50" charset="-127"/>
              <a:cs typeface="카페24 써라운드" pitchFamily="2" charset="-127"/>
            </a:endParaRPr>
          </a:p>
        </p:txBody>
      </p:sp>
      <p:pic>
        <p:nvPicPr>
          <p:cNvPr id="8" name="그림 7"/>
          <p:cNvPicPr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41" t="2585" r="6928" b="4309"/>
          <a:stretch/>
        </p:blipFill>
        <p:spPr>
          <a:xfrm>
            <a:off x="5120640" y="2050474"/>
            <a:ext cx="3653907" cy="2827728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0B9F4-14D6-471F-9D87-D8EB9308FE5C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26850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196</TotalTime>
  <Words>348</Words>
  <Application>Microsoft Office PowerPoint</Application>
  <PresentationFormat>와이드스크린</PresentationFormat>
  <Paragraphs>69</Paragraphs>
  <Slides>13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9" baseType="lpstr">
      <vt:lpstr>Yu Gothic UI Semibold</vt:lpstr>
      <vt:lpstr>카페24 써라운드</vt:lpstr>
      <vt:lpstr>맑은 고딕</vt:lpstr>
      <vt:lpstr>Arial</vt:lpstr>
      <vt:lpstr>돋움</vt:lpstr>
      <vt:lpstr>Office 테마</vt:lpstr>
      <vt:lpstr>PowerPoint 프레젠테이션</vt:lpstr>
      <vt:lpstr>contents</vt:lpstr>
      <vt:lpstr>1. Git 지역 저장소 ‘JavaStudy’ 생성 </vt:lpstr>
      <vt:lpstr>1. Git 지역 저장소 ‘JavaStudy’ 생성 </vt:lpstr>
      <vt:lpstr>2. Github 원격 저장소 ‘JavaStudy’ 생성</vt:lpstr>
      <vt:lpstr>3. 지역 저장소에 원격 저장소 연결</vt:lpstr>
      <vt:lpstr>3. 지역 저장소에 원격 저장소 연결</vt:lpstr>
      <vt:lpstr>4. Eclipse 작업 디렉터리(Workspace)를  지역 저장소로 통합</vt:lpstr>
      <vt:lpstr>5. Java 수업예제 Ch01, Ch02, Ch03  프로젝트를 Eclipse import </vt:lpstr>
      <vt:lpstr>5. Java 수업예제 Ch01, Ch02, Ch03 프로젝트를 Eclipse import </vt:lpstr>
      <vt:lpstr>6. 지역 Ch01, Ch02, Ch03 프로젝트를 원격 저장소로 Push </vt:lpstr>
      <vt:lpstr>6. 지역 Ch01, Ch02, Ch03 프로젝트를 원격 저장소로 Push 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지윤</dc:creator>
  <cp:lastModifiedBy>java2</cp:lastModifiedBy>
  <cp:revision>20</cp:revision>
  <dcterms:created xsi:type="dcterms:W3CDTF">2022-01-28T03:32:09Z</dcterms:created>
  <dcterms:modified xsi:type="dcterms:W3CDTF">2022-08-24T09:00:56Z</dcterms:modified>
</cp:coreProperties>
</file>